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3" r:id="rId2"/>
    <p:sldMasterId id="214748371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Roboto Mono" panose="00000009000000000000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0AAA1C-AB6D-4AE7-B328-EA12FE18695D}">
  <a:tblStyle styleId="{0D0AAA1C-AB6D-4AE7-B328-EA12FE1869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20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edb0da15e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35edb0da15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5edb0da15e_0_6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35edb0da15e_0_69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35edb0da15e_0_6902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5edb0da15e_0_6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5edb0da15e_0_68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g35edb0da15e_0_6866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5edb0da15e_0_6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5edb0da15e_0_6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g35edb0da15e_0_6878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e300a7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e300a7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5ee300a72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5ee300a72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>
          <a:extLst>
            <a:ext uri="{FF2B5EF4-FFF2-40B4-BE49-F238E27FC236}">
              <a16:creationId xmlns:a16="http://schemas.microsoft.com/office/drawing/2014/main" id="{17B97E6F-C9A3-3C41-382F-4BCFE759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5ee300a72d_1_16:notes">
            <a:extLst>
              <a:ext uri="{FF2B5EF4-FFF2-40B4-BE49-F238E27FC236}">
                <a16:creationId xmlns:a16="http://schemas.microsoft.com/office/drawing/2014/main" id="{53A275BB-7C71-0798-5593-7F5791F75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5ee300a72d_1_16:notes">
            <a:extLst>
              <a:ext uri="{FF2B5EF4-FFF2-40B4-BE49-F238E27FC236}">
                <a16:creationId xmlns:a16="http://schemas.microsoft.com/office/drawing/2014/main" id="{9FDC9D58-168F-327E-A9CB-E4CF24BB7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06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5edb0da15e_0_3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5edb0da15e_0_30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g35edb0da15e_0_3050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5edb0da15e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5edb0da15e_0_58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g35edb0da15e_0_5875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b0da15e_0_3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b0da15e_0_39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g35edb0da15e_0_3993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5edb0da15e_0_4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5edb0da15e_0_4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35edb0da15e_0_4935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5edb0da15e_0_6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5edb0da15e_0_68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35edb0da15e_0_6843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5edb0da15e_0_6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5edb0da15e_0_69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35edb0da15e_0_6913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5edb0da15e_0_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5edb0da15e_0_6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g35edb0da15e_0_6857:notes"/>
          <p:cNvSpPr txBox="1">
            <a:spLocks noGrp="1"/>
          </p:cNvSpPr>
          <p:nvPr>
            <p:ph type="sldNum" idx="12"/>
          </p:nvPr>
        </p:nvSpPr>
        <p:spPr>
          <a:xfrm>
            <a:off x="3884414" y="8685213"/>
            <a:ext cx="29721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1">
  <p:cSld name="Cover1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85750" y="6044"/>
            <a:ext cx="4385721" cy="4918987"/>
          </a:xfrm>
          <a:custGeom>
            <a:avLst/>
            <a:gdLst/>
            <a:ahLst/>
            <a:cxnLst/>
            <a:rect l="l" t="t" r="r" b="b"/>
            <a:pathLst>
              <a:path w="10199350" h="11308015" extrusionOk="0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 extrusionOk="0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>
            <a:spLocks noGrp="1"/>
          </p:cNvSpPr>
          <p:nvPr>
            <p:ph type="pic" idx="2"/>
          </p:nvPr>
        </p:nvSpPr>
        <p:spPr>
          <a:xfrm>
            <a:off x="292894" y="3600450"/>
            <a:ext cx="1278900" cy="13287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85750" y="176325"/>
            <a:ext cx="2014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3"/>
          </p:nvPr>
        </p:nvSpPr>
        <p:spPr>
          <a:xfrm>
            <a:off x="285750" y="1069487"/>
            <a:ext cx="20145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657725" y="176325"/>
            <a:ext cx="4200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25" tIns="83825" rIns="83825" bIns="838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1_logos">
  <p:cSld name="Cover1_logos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1" y="4178541"/>
            <a:ext cx="9144000" cy="977264"/>
          </a:xfrm>
          <a:custGeom>
            <a:avLst/>
            <a:gdLst/>
            <a:ahLst/>
            <a:cxnLst/>
            <a:rect l="l" t="t" r="r" b="b"/>
            <a:pathLst>
              <a:path w="16256000" h="1737359" extrusionOk="0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657725" y="3888798"/>
            <a:ext cx="12858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6115050" y="3888798"/>
            <a:ext cx="12858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7581900" y="3888798"/>
            <a:ext cx="1276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1743075" y="3888798"/>
            <a:ext cx="12858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5"/>
          </p:nvPr>
        </p:nvSpPr>
        <p:spPr>
          <a:xfrm>
            <a:off x="3200401" y="3888798"/>
            <a:ext cx="12858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85750" y="6044"/>
            <a:ext cx="4385721" cy="4918987"/>
          </a:xfrm>
          <a:custGeom>
            <a:avLst/>
            <a:gdLst/>
            <a:ahLst/>
            <a:cxnLst/>
            <a:rect l="l" t="t" r="r" b="b"/>
            <a:pathLst>
              <a:path w="10199350" h="11308015" extrusionOk="0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 extrusionOk="0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>
            <a:spLocks noGrp="1"/>
          </p:cNvSpPr>
          <p:nvPr>
            <p:ph type="pic" idx="6"/>
          </p:nvPr>
        </p:nvSpPr>
        <p:spPr>
          <a:xfrm>
            <a:off x="292894" y="3600450"/>
            <a:ext cx="1278900" cy="13287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5"/>
          <p:cNvSpPr txBox="1">
            <a:spLocks noGrp="1"/>
          </p:cNvSpPr>
          <p:nvPr>
            <p:ph type="body" idx="7"/>
          </p:nvPr>
        </p:nvSpPr>
        <p:spPr>
          <a:xfrm>
            <a:off x="285750" y="176325"/>
            <a:ext cx="2014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8"/>
          </p:nvPr>
        </p:nvSpPr>
        <p:spPr>
          <a:xfrm>
            <a:off x="285750" y="1069487"/>
            <a:ext cx="20145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657725" y="176325"/>
            <a:ext cx="4200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25" tIns="83825" rIns="83825" bIns="838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657725" y="176325"/>
            <a:ext cx="4200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85749" y="171451"/>
            <a:ext cx="1285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85750" y="6044"/>
            <a:ext cx="4385721" cy="4918987"/>
          </a:xfrm>
          <a:custGeom>
            <a:avLst/>
            <a:gdLst/>
            <a:ahLst/>
            <a:cxnLst/>
            <a:rect l="l" t="t" r="r" b="b"/>
            <a:pathLst>
              <a:path w="10199350" h="11308015" extrusionOk="0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 extrusionOk="0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25" tIns="83825" rIns="83825" bIns="838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00453" y="1588591"/>
            <a:ext cx="68145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Thx</a:t>
            </a:r>
            <a:endParaRPr sz="27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6670574" y="171450"/>
            <a:ext cx="2274422" cy="4800265"/>
          </a:xfrm>
          <a:custGeom>
            <a:avLst/>
            <a:gdLst/>
            <a:ahLst/>
            <a:cxnLst/>
            <a:rect l="l" t="t" r="r" b="b"/>
            <a:pathLst>
              <a:path w="4135312" h="8688262" extrusionOk="0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 extrusionOk="0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25" tIns="83825" rIns="83825" bIns="838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lean">
  <p:cSld name="Basic Clea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lean G 5/12">
  <p:cSld name="Basic Clean G 5/1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3929063" y="0"/>
            <a:ext cx="5224266" cy="5143500"/>
          </a:xfrm>
          <a:custGeom>
            <a:avLst/>
            <a:gdLst/>
            <a:ahLst/>
            <a:cxnLst/>
            <a:rect l="l" t="t" r="r" b="b"/>
            <a:pathLst>
              <a:path w="9857105" h="9144000" extrusionOk="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14" name="Google Shape;114;p20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lean (Dark)">
  <p:cSld name="Basic Clean (Dark)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-80909" y="-86688"/>
            <a:ext cx="9225280" cy="5234940"/>
          </a:xfrm>
          <a:custGeom>
            <a:avLst/>
            <a:gdLst/>
            <a:ahLst/>
            <a:cxnLst/>
            <a:rect l="l" t="t" r="r" b="b"/>
            <a:pathLst>
              <a:path w="16256000" h="9144000" extrusionOk="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28" name="Google Shape;128;p21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3">
  <p:cSld name="List 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285750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3200400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6115051" y="2528887"/>
            <a:ext cx="2743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4"/>
          </p:nvPr>
        </p:nvSpPr>
        <p:spPr>
          <a:xfrm>
            <a:off x="28575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>
            <a:spLocks noGrp="1"/>
          </p:cNvSpPr>
          <p:nvPr>
            <p:ph type="pic" idx="5"/>
          </p:nvPr>
        </p:nvSpPr>
        <p:spPr>
          <a:xfrm>
            <a:off x="320040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2"/>
          <p:cNvSpPr>
            <a:spLocks noGrp="1"/>
          </p:cNvSpPr>
          <p:nvPr>
            <p:ph type="pic" idx="6"/>
          </p:nvPr>
        </p:nvSpPr>
        <p:spPr>
          <a:xfrm>
            <a:off x="6115050" y="1757363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4">
  <p:cSld name="List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285749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2"/>
          </p:nvPr>
        </p:nvSpPr>
        <p:spPr>
          <a:xfrm>
            <a:off x="2471738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3"/>
          </p:nvPr>
        </p:nvSpPr>
        <p:spPr>
          <a:xfrm>
            <a:off x="4661069" y="2476577"/>
            <a:ext cx="2011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4"/>
          </p:nvPr>
        </p:nvSpPr>
        <p:spPr>
          <a:xfrm>
            <a:off x="6843713" y="2476577"/>
            <a:ext cx="2014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>
            <a:spLocks noGrp="1"/>
          </p:cNvSpPr>
          <p:nvPr>
            <p:ph type="pic" idx="5"/>
          </p:nvPr>
        </p:nvSpPr>
        <p:spPr>
          <a:xfrm>
            <a:off x="285750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"/>
          <p:cNvSpPr>
            <a:spLocks noGrp="1"/>
          </p:cNvSpPr>
          <p:nvPr>
            <p:ph type="pic" idx="6"/>
          </p:nvPr>
        </p:nvSpPr>
        <p:spPr>
          <a:xfrm>
            <a:off x="2471738" y="175143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3"/>
          <p:cNvSpPr>
            <a:spLocks noGrp="1"/>
          </p:cNvSpPr>
          <p:nvPr>
            <p:ph type="pic" idx="7"/>
          </p:nvPr>
        </p:nvSpPr>
        <p:spPr>
          <a:xfrm>
            <a:off x="4657725" y="175736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3"/>
          <p:cNvSpPr>
            <a:spLocks noGrp="1"/>
          </p:cNvSpPr>
          <p:nvPr>
            <p:ph type="pic" idx="8"/>
          </p:nvPr>
        </p:nvSpPr>
        <p:spPr>
          <a:xfrm>
            <a:off x="6843713" y="1751433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5-6">
  <p:cSld name="List 5-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285750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2"/>
          </p:nvPr>
        </p:nvSpPr>
        <p:spPr>
          <a:xfrm>
            <a:off x="3200401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3"/>
          </p:nvPr>
        </p:nvSpPr>
        <p:spPr>
          <a:xfrm>
            <a:off x="6115050" y="1962227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4"/>
          </p:nvPr>
        </p:nvSpPr>
        <p:spPr>
          <a:xfrm>
            <a:off x="28575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5"/>
          </p:nvPr>
        </p:nvSpPr>
        <p:spPr>
          <a:xfrm>
            <a:off x="320040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6"/>
          </p:nvPr>
        </p:nvSpPr>
        <p:spPr>
          <a:xfrm>
            <a:off x="6115050" y="3591002"/>
            <a:ext cx="27432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>
            <a:spLocks noGrp="1"/>
          </p:cNvSpPr>
          <p:nvPr>
            <p:ph type="pic" idx="7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4"/>
          <p:cNvSpPr>
            <a:spLocks noGrp="1"/>
          </p:cNvSpPr>
          <p:nvPr>
            <p:ph type="pic" idx="8"/>
          </p:nvPr>
        </p:nvSpPr>
        <p:spPr>
          <a:xfrm>
            <a:off x="320040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4"/>
          <p:cNvSpPr>
            <a:spLocks noGrp="1"/>
          </p:cNvSpPr>
          <p:nvPr>
            <p:ph type="pic" idx="9"/>
          </p:nvPr>
        </p:nvSpPr>
        <p:spPr>
          <a:xfrm>
            <a:off x="6115050" y="1248941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4"/>
          <p:cNvSpPr>
            <a:spLocks noGrp="1"/>
          </p:cNvSpPr>
          <p:nvPr>
            <p:ph type="pic" idx="13"/>
          </p:nvPr>
        </p:nvSpPr>
        <p:spPr>
          <a:xfrm>
            <a:off x="285750" y="2863660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4"/>
          <p:cNvSpPr>
            <a:spLocks noGrp="1"/>
          </p:cNvSpPr>
          <p:nvPr>
            <p:ph type="pic" idx="14"/>
          </p:nvPr>
        </p:nvSpPr>
        <p:spPr>
          <a:xfrm>
            <a:off x="3200400" y="2863661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4"/>
          <p:cNvSpPr>
            <a:spLocks noGrp="1"/>
          </p:cNvSpPr>
          <p:nvPr>
            <p:ph type="pic" idx="15"/>
          </p:nvPr>
        </p:nvSpPr>
        <p:spPr>
          <a:xfrm>
            <a:off x="6115050" y="2869589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7-8">
  <p:cSld name="List 7-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285749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2"/>
          </p:nvPr>
        </p:nvSpPr>
        <p:spPr>
          <a:xfrm>
            <a:off x="2471738" y="1987297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3"/>
          </p:nvPr>
        </p:nvSpPr>
        <p:spPr>
          <a:xfrm>
            <a:off x="4657726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4"/>
          </p:nvPr>
        </p:nvSpPr>
        <p:spPr>
          <a:xfrm>
            <a:off x="6843713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5"/>
          </p:nvPr>
        </p:nvSpPr>
        <p:spPr>
          <a:xfrm>
            <a:off x="285749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6"/>
          </p:nvPr>
        </p:nvSpPr>
        <p:spPr>
          <a:xfrm>
            <a:off x="2471738" y="3591002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7"/>
          </p:nvPr>
        </p:nvSpPr>
        <p:spPr>
          <a:xfrm>
            <a:off x="4657726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8"/>
          </p:nvPr>
        </p:nvSpPr>
        <p:spPr>
          <a:xfrm>
            <a:off x="6843713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>
            <a:spLocks noGrp="1"/>
          </p:cNvSpPr>
          <p:nvPr>
            <p:ph type="pic" idx="9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5"/>
          <p:cNvSpPr>
            <a:spLocks noGrp="1"/>
          </p:cNvSpPr>
          <p:nvPr>
            <p:ph type="pic" idx="13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>
            <a:spLocks noGrp="1"/>
          </p:cNvSpPr>
          <p:nvPr>
            <p:ph type="pic" idx="14"/>
          </p:nvPr>
        </p:nvSpPr>
        <p:spPr>
          <a:xfrm>
            <a:off x="4657725" y="1248942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>
            <a:spLocks noGrp="1"/>
          </p:cNvSpPr>
          <p:nvPr>
            <p:ph type="pic" idx="15"/>
          </p:nvPr>
        </p:nvSpPr>
        <p:spPr>
          <a:xfrm>
            <a:off x="6843713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>
            <a:spLocks noGrp="1"/>
          </p:cNvSpPr>
          <p:nvPr>
            <p:ph type="pic" idx="16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>
            <a:spLocks noGrp="1"/>
          </p:cNvSpPr>
          <p:nvPr>
            <p:ph type="pic" idx="17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>
            <a:spLocks noGrp="1"/>
          </p:cNvSpPr>
          <p:nvPr>
            <p:ph type="pic" idx="18"/>
          </p:nvPr>
        </p:nvSpPr>
        <p:spPr>
          <a:xfrm>
            <a:off x="4657725" y="2877717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>
            <a:spLocks noGrp="1"/>
          </p:cNvSpPr>
          <p:nvPr>
            <p:ph type="pic" idx="19"/>
          </p:nvPr>
        </p:nvSpPr>
        <p:spPr>
          <a:xfrm>
            <a:off x="6843713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3-4 + 2 pictures">
  <p:cSld name="List 3-4 + 2 picture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25700" rIns="506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>
            <a:spLocks noGrp="1"/>
          </p:cNvSpPr>
          <p:nvPr>
            <p:ph type="pic" idx="2"/>
          </p:nvPr>
        </p:nvSpPr>
        <p:spPr>
          <a:xfrm>
            <a:off x="4657725" y="2614613"/>
            <a:ext cx="4200600" cy="1971600"/>
          </a:xfrm>
          <a:prstGeom prst="rect">
            <a:avLst/>
          </a:prstGeom>
          <a:solidFill>
            <a:srgbClr val="C7C7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6"/>
          <p:cNvSpPr>
            <a:spLocks noGrp="1"/>
          </p:cNvSpPr>
          <p:nvPr>
            <p:ph type="pic" idx="3"/>
          </p:nvPr>
        </p:nvSpPr>
        <p:spPr>
          <a:xfrm>
            <a:off x="4657725" y="171450"/>
            <a:ext cx="4200600" cy="2443200"/>
          </a:xfrm>
          <a:prstGeom prst="rect">
            <a:avLst/>
          </a:prstGeom>
          <a:solidFill>
            <a:srgbClr val="C7C7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285749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4"/>
          </p:nvPr>
        </p:nvSpPr>
        <p:spPr>
          <a:xfrm>
            <a:off x="2471738" y="1987297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5"/>
          </p:nvPr>
        </p:nvSpPr>
        <p:spPr>
          <a:xfrm>
            <a:off x="285749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6"/>
          </p:nvPr>
        </p:nvSpPr>
        <p:spPr>
          <a:xfrm>
            <a:off x="2471738" y="3591002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>
            <a:spLocks noGrp="1"/>
          </p:cNvSpPr>
          <p:nvPr>
            <p:ph type="pic" idx="7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6"/>
          <p:cNvSpPr>
            <a:spLocks noGrp="1"/>
          </p:cNvSpPr>
          <p:nvPr>
            <p:ph type="pic" idx="8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6"/>
          <p:cNvSpPr>
            <a:spLocks noGrp="1"/>
          </p:cNvSpPr>
          <p:nvPr>
            <p:ph type="pic" idx="9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6"/>
          <p:cNvSpPr>
            <a:spLocks noGrp="1"/>
          </p:cNvSpPr>
          <p:nvPr>
            <p:ph type="pic" idx="13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6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3-4 + 1 picture">
  <p:cSld name="List 3-4 + 1 pictur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25700" rIns="506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2"/>
          </p:nvPr>
        </p:nvSpPr>
        <p:spPr>
          <a:xfrm>
            <a:off x="4657725" y="171450"/>
            <a:ext cx="4200600" cy="4414800"/>
          </a:xfrm>
          <a:prstGeom prst="rect">
            <a:avLst/>
          </a:prstGeom>
          <a:solidFill>
            <a:srgbClr val="C7C7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1"/>
          </p:nvPr>
        </p:nvSpPr>
        <p:spPr>
          <a:xfrm>
            <a:off x="285749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3"/>
          </p:nvPr>
        </p:nvSpPr>
        <p:spPr>
          <a:xfrm>
            <a:off x="2471738" y="1987297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4"/>
          </p:nvPr>
        </p:nvSpPr>
        <p:spPr>
          <a:xfrm>
            <a:off x="285749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5"/>
          </p:nvPr>
        </p:nvSpPr>
        <p:spPr>
          <a:xfrm>
            <a:off x="2471738" y="3591002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>
            <a:spLocks noGrp="1"/>
          </p:cNvSpPr>
          <p:nvPr>
            <p:ph type="pic" idx="6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7"/>
          <p:cNvSpPr>
            <a:spLocks noGrp="1"/>
          </p:cNvSpPr>
          <p:nvPr>
            <p:ph type="pic" idx="7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7"/>
          <p:cNvSpPr>
            <a:spLocks noGrp="1"/>
          </p:cNvSpPr>
          <p:nvPr>
            <p:ph type="pic" idx="8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>
            <a:spLocks noGrp="1"/>
          </p:cNvSpPr>
          <p:nvPr>
            <p:ph type="pic" idx="9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7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+ 1 picture">
  <p:cSld name="List + 1 pictur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25700" rIns="506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>
            <a:spLocks noGrp="1"/>
          </p:cNvSpPr>
          <p:nvPr>
            <p:ph type="pic" idx="2"/>
          </p:nvPr>
        </p:nvSpPr>
        <p:spPr>
          <a:xfrm>
            <a:off x="4657725" y="171450"/>
            <a:ext cx="4200600" cy="4414800"/>
          </a:xfrm>
          <a:prstGeom prst="rect">
            <a:avLst/>
          </a:prstGeom>
          <a:solidFill>
            <a:srgbClr val="C7C7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8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285750" y="1248468"/>
            <a:ext cx="42006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3-4 + Conclusion">
  <p:cSld name="List 3-4 + Conclus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25700" rIns="506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285749" y="1987297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2"/>
          </p:nvPr>
        </p:nvSpPr>
        <p:spPr>
          <a:xfrm>
            <a:off x="2471738" y="1987297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3"/>
          </p:nvPr>
        </p:nvSpPr>
        <p:spPr>
          <a:xfrm>
            <a:off x="285749" y="3591002"/>
            <a:ext cx="2014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4"/>
          </p:nvPr>
        </p:nvSpPr>
        <p:spPr>
          <a:xfrm>
            <a:off x="2471738" y="3591002"/>
            <a:ext cx="2005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625" tIns="0" rIns="50625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>
            <a:spLocks noGrp="1"/>
          </p:cNvSpPr>
          <p:nvPr>
            <p:ph type="pic" idx="5"/>
          </p:nvPr>
        </p:nvSpPr>
        <p:spPr>
          <a:xfrm>
            <a:off x="285750" y="1243013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9"/>
          <p:cNvSpPr>
            <a:spLocks noGrp="1"/>
          </p:cNvSpPr>
          <p:nvPr>
            <p:ph type="pic" idx="6"/>
          </p:nvPr>
        </p:nvSpPr>
        <p:spPr>
          <a:xfrm>
            <a:off x="2471738" y="1243014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9"/>
          <p:cNvSpPr>
            <a:spLocks noGrp="1"/>
          </p:cNvSpPr>
          <p:nvPr>
            <p:ph type="pic" idx="7"/>
          </p:nvPr>
        </p:nvSpPr>
        <p:spPr>
          <a:xfrm>
            <a:off x="285750" y="2871788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9"/>
          <p:cNvSpPr>
            <a:spLocks noGrp="1"/>
          </p:cNvSpPr>
          <p:nvPr>
            <p:ph type="pic" idx="8"/>
          </p:nvPr>
        </p:nvSpPr>
        <p:spPr>
          <a:xfrm>
            <a:off x="2471738" y="2871789"/>
            <a:ext cx="557100" cy="55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9"/>
          <p:cNvSpPr/>
          <p:nvPr/>
        </p:nvSpPr>
        <p:spPr>
          <a:xfrm>
            <a:off x="4657726" y="0"/>
            <a:ext cx="4484021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9"/>
          </p:nvPr>
        </p:nvSpPr>
        <p:spPr>
          <a:xfrm>
            <a:off x="5386388" y="1243013"/>
            <a:ext cx="34719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29"/>
          <p:cNvSpPr/>
          <p:nvPr/>
        </p:nvSpPr>
        <p:spPr>
          <a:xfrm rot="5400000">
            <a:off x="4587450" y="1270500"/>
            <a:ext cx="397800" cy="257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29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242" name="Google Shape;242;p29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9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+ Conclusion">
  <p:cSld name="List + Conclus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85749" y="189196"/>
            <a:ext cx="420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25700" rIns="50625" bIns="2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4657726" y="0"/>
            <a:ext cx="4484021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5386388" y="1243013"/>
            <a:ext cx="34719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/>
          <p:nvPr/>
        </p:nvSpPr>
        <p:spPr>
          <a:xfrm rot="5400000">
            <a:off x="4587450" y="1270500"/>
            <a:ext cx="397800" cy="257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285750" y="1248468"/>
            <a:ext cx="42006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8" name="Google Shape;258;p30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259" name="Google Shape;259;p30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30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(1-2)/X">
  <p:cSld name="List (1-2)/X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2" name="Google Shape;272;p31"/>
          <p:cNvSpPr>
            <a:spLocks noGrp="1"/>
          </p:cNvSpPr>
          <p:nvPr>
            <p:ph type="pic" idx="2"/>
          </p:nvPr>
        </p:nvSpPr>
        <p:spPr>
          <a:xfrm>
            <a:off x="1743075" y="1585913"/>
            <a:ext cx="5571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>
            <a:off x="285750" y="1585913"/>
            <a:ext cx="5586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3"/>
          </p:nvPr>
        </p:nvSpPr>
        <p:spPr>
          <a:xfrm>
            <a:off x="2471738" y="3000375"/>
            <a:ext cx="63864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>
            <a:spLocks noGrp="1"/>
          </p:cNvSpPr>
          <p:nvPr>
            <p:ph type="pic" idx="4"/>
          </p:nvPr>
        </p:nvSpPr>
        <p:spPr>
          <a:xfrm>
            <a:off x="1743075" y="3000376"/>
            <a:ext cx="5571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31"/>
          <p:cNvSpPr txBox="1">
            <a:spLocks noGrp="1"/>
          </p:cNvSpPr>
          <p:nvPr>
            <p:ph type="body" idx="5"/>
          </p:nvPr>
        </p:nvSpPr>
        <p:spPr>
          <a:xfrm>
            <a:off x="285750" y="3000375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6"/>
          </p:nvPr>
        </p:nvSpPr>
        <p:spPr>
          <a:xfrm>
            <a:off x="2471738" y="1585913"/>
            <a:ext cx="63864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(1-3)/X">
  <p:cSld name="List (1-3)/X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2" name="Google Shape;282;p32"/>
          <p:cNvSpPr>
            <a:spLocks noGrp="1"/>
          </p:cNvSpPr>
          <p:nvPr>
            <p:ph type="pic" idx="2"/>
          </p:nvPr>
        </p:nvSpPr>
        <p:spPr>
          <a:xfrm>
            <a:off x="1743075" y="1585913"/>
            <a:ext cx="551700" cy="5571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277728" y="1585913"/>
            <a:ext cx="5667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3"/>
          </p:nvPr>
        </p:nvSpPr>
        <p:spPr>
          <a:xfrm>
            <a:off x="2471738" y="2655826"/>
            <a:ext cx="63864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32"/>
          <p:cNvSpPr>
            <a:spLocks noGrp="1"/>
          </p:cNvSpPr>
          <p:nvPr>
            <p:ph type="pic" idx="4"/>
          </p:nvPr>
        </p:nvSpPr>
        <p:spPr>
          <a:xfrm>
            <a:off x="1743075" y="2655826"/>
            <a:ext cx="556800" cy="562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2"/>
          <p:cNvSpPr txBox="1">
            <a:spLocks noGrp="1"/>
          </p:cNvSpPr>
          <p:nvPr>
            <p:ph type="body" idx="5"/>
          </p:nvPr>
        </p:nvSpPr>
        <p:spPr>
          <a:xfrm>
            <a:off x="285750" y="2655826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6"/>
          </p:nvPr>
        </p:nvSpPr>
        <p:spPr>
          <a:xfrm>
            <a:off x="2471738" y="1585913"/>
            <a:ext cx="63864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7"/>
          </p:nvPr>
        </p:nvSpPr>
        <p:spPr>
          <a:xfrm>
            <a:off x="2471738" y="3729038"/>
            <a:ext cx="63864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32"/>
          <p:cNvSpPr>
            <a:spLocks noGrp="1"/>
          </p:cNvSpPr>
          <p:nvPr>
            <p:ph type="pic" idx="8"/>
          </p:nvPr>
        </p:nvSpPr>
        <p:spPr>
          <a:xfrm>
            <a:off x="1743075" y="3729038"/>
            <a:ext cx="556800" cy="5625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32"/>
          <p:cNvSpPr txBox="1">
            <a:spLocks noGrp="1"/>
          </p:cNvSpPr>
          <p:nvPr>
            <p:ph type="body" idx="9"/>
          </p:nvPr>
        </p:nvSpPr>
        <p:spPr>
          <a:xfrm>
            <a:off x="285750" y="3729038"/>
            <a:ext cx="557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4050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12 Color">
  <p:cSld name="Numbers 12 Color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285750" y="1233984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2"/>
          </p:nvPr>
        </p:nvSpPr>
        <p:spPr>
          <a:xfrm>
            <a:off x="344787" y="1327304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3"/>
          </p:nvPr>
        </p:nvSpPr>
        <p:spPr>
          <a:xfrm>
            <a:off x="2471737" y="1233984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4"/>
          </p:nvPr>
        </p:nvSpPr>
        <p:spPr>
          <a:xfrm>
            <a:off x="2533605" y="1327304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5"/>
          </p:nvPr>
        </p:nvSpPr>
        <p:spPr>
          <a:xfrm>
            <a:off x="4655040" y="1233984"/>
            <a:ext cx="20172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6"/>
          </p:nvPr>
        </p:nvSpPr>
        <p:spPr>
          <a:xfrm>
            <a:off x="4722080" y="1327304"/>
            <a:ext cx="1879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7"/>
          </p:nvPr>
        </p:nvSpPr>
        <p:spPr>
          <a:xfrm>
            <a:off x="6844159" y="1233984"/>
            <a:ext cx="20139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8"/>
          </p:nvPr>
        </p:nvSpPr>
        <p:spPr>
          <a:xfrm>
            <a:off x="6910284" y="1327304"/>
            <a:ext cx="1879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9"/>
          </p:nvPr>
        </p:nvSpPr>
        <p:spPr>
          <a:xfrm>
            <a:off x="285750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3"/>
          </p:nvPr>
        </p:nvSpPr>
        <p:spPr>
          <a:xfrm>
            <a:off x="344787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14"/>
          </p:nvPr>
        </p:nvSpPr>
        <p:spPr>
          <a:xfrm>
            <a:off x="2471738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5"/>
          </p:nvPr>
        </p:nvSpPr>
        <p:spPr>
          <a:xfrm>
            <a:off x="2533606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6"/>
          </p:nvPr>
        </p:nvSpPr>
        <p:spPr>
          <a:xfrm>
            <a:off x="4657725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7"/>
          </p:nvPr>
        </p:nvSpPr>
        <p:spPr>
          <a:xfrm>
            <a:off x="4721802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18"/>
          </p:nvPr>
        </p:nvSpPr>
        <p:spPr>
          <a:xfrm>
            <a:off x="6843713" y="2391272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body" idx="19"/>
          </p:nvPr>
        </p:nvSpPr>
        <p:spPr>
          <a:xfrm>
            <a:off x="6909837" y="2484591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body" idx="20"/>
          </p:nvPr>
        </p:nvSpPr>
        <p:spPr>
          <a:xfrm>
            <a:off x="285750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21"/>
          </p:nvPr>
        </p:nvSpPr>
        <p:spPr>
          <a:xfrm>
            <a:off x="345409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22"/>
          </p:nvPr>
        </p:nvSpPr>
        <p:spPr>
          <a:xfrm>
            <a:off x="2471738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23"/>
          </p:nvPr>
        </p:nvSpPr>
        <p:spPr>
          <a:xfrm>
            <a:off x="2533606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24"/>
          </p:nvPr>
        </p:nvSpPr>
        <p:spPr>
          <a:xfrm>
            <a:off x="4657725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body" idx="25"/>
          </p:nvPr>
        </p:nvSpPr>
        <p:spPr>
          <a:xfrm>
            <a:off x="4721802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26"/>
          </p:nvPr>
        </p:nvSpPr>
        <p:spPr>
          <a:xfrm>
            <a:off x="6843713" y="3548980"/>
            <a:ext cx="20145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250" tIns="0" rIns="51425" bIns="10125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27"/>
          </p:nvPr>
        </p:nvSpPr>
        <p:spPr>
          <a:xfrm>
            <a:off x="6909837" y="3642299"/>
            <a:ext cx="1890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12">
  <p:cSld name="Numbers 1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285750" y="154448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2"/>
          </p:nvPr>
        </p:nvSpPr>
        <p:spPr>
          <a:xfrm>
            <a:off x="285927" y="1243013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3"/>
          </p:nvPr>
        </p:nvSpPr>
        <p:spPr>
          <a:xfrm>
            <a:off x="2471283" y="1544484"/>
            <a:ext cx="2018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body" idx="4"/>
          </p:nvPr>
        </p:nvSpPr>
        <p:spPr>
          <a:xfrm>
            <a:off x="2472091" y="1243013"/>
            <a:ext cx="19944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5"/>
          </p:nvPr>
        </p:nvSpPr>
        <p:spPr>
          <a:xfrm>
            <a:off x="4648042" y="1544484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body" idx="6"/>
          </p:nvPr>
        </p:nvSpPr>
        <p:spPr>
          <a:xfrm>
            <a:off x="4649376" y="1243013"/>
            <a:ext cx="20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body" idx="7"/>
          </p:nvPr>
        </p:nvSpPr>
        <p:spPr>
          <a:xfrm>
            <a:off x="6844499" y="1544484"/>
            <a:ext cx="200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body" idx="8"/>
          </p:nvPr>
        </p:nvSpPr>
        <p:spPr>
          <a:xfrm>
            <a:off x="6844868" y="1243013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9"/>
          </p:nvPr>
        </p:nvSpPr>
        <p:spPr>
          <a:xfrm>
            <a:off x="285750" y="270177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3"/>
          </p:nvPr>
        </p:nvSpPr>
        <p:spPr>
          <a:xfrm>
            <a:off x="285927" y="2409328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4"/>
          </p:nvPr>
        </p:nvSpPr>
        <p:spPr>
          <a:xfrm>
            <a:off x="2471738" y="2701771"/>
            <a:ext cx="200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5"/>
          </p:nvPr>
        </p:nvSpPr>
        <p:spPr>
          <a:xfrm>
            <a:off x="2472091" y="2409328"/>
            <a:ext cx="19944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body" idx="16"/>
          </p:nvPr>
        </p:nvSpPr>
        <p:spPr>
          <a:xfrm>
            <a:off x="4648037" y="2701771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7"/>
          </p:nvPr>
        </p:nvSpPr>
        <p:spPr>
          <a:xfrm>
            <a:off x="4648698" y="2409328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18"/>
          </p:nvPr>
        </p:nvSpPr>
        <p:spPr>
          <a:xfrm>
            <a:off x="6843714" y="270177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9"/>
          </p:nvPr>
        </p:nvSpPr>
        <p:spPr>
          <a:xfrm>
            <a:off x="6844499" y="2409328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0"/>
          </p:nvPr>
        </p:nvSpPr>
        <p:spPr>
          <a:xfrm>
            <a:off x="285750" y="390048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21"/>
          </p:nvPr>
        </p:nvSpPr>
        <p:spPr>
          <a:xfrm>
            <a:off x="285927" y="3599016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22"/>
          </p:nvPr>
        </p:nvSpPr>
        <p:spPr>
          <a:xfrm>
            <a:off x="2471738" y="3900488"/>
            <a:ext cx="200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body" idx="23"/>
          </p:nvPr>
        </p:nvSpPr>
        <p:spPr>
          <a:xfrm>
            <a:off x="2472091" y="3599016"/>
            <a:ext cx="19944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body" idx="24"/>
          </p:nvPr>
        </p:nvSpPr>
        <p:spPr>
          <a:xfrm>
            <a:off x="4648037" y="3900488"/>
            <a:ext cx="202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body" idx="25"/>
          </p:nvPr>
        </p:nvSpPr>
        <p:spPr>
          <a:xfrm>
            <a:off x="4648698" y="3599016"/>
            <a:ext cx="2013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26"/>
          </p:nvPr>
        </p:nvSpPr>
        <p:spPr>
          <a:xfrm>
            <a:off x="6843714" y="390048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body" idx="27"/>
          </p:nvPr>
        </p:nvSpPr>
        <p:spPr>
          <a:xfrm>
            <a:off x="6844499" y="3599016"/>
            <a:ext cx="20040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9">
  <p:cSld name="Numbers 9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body" idx="2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3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body" idx="4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35"/>
          <p:cNvSpPr txBox="1">
            <a:spLocks noGrp="1"/>
          </p:cNvSpPr>
          <p:nvPr>
            <p:ph type="body" idx="5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body" idx="6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body" idx="7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8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body" idx="9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body" idx="13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4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15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16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7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8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body" idx="19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35"/>
          <p:cNvSpPr txBox="1">
            <a:spLocks noGrp="1"/>
          </p:cNvSpPr>
          <p:nvPr>
            <p:ph type="body" idx="20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body" idx="21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9 (color)">
  <p:cSld name="Numbers 9 (color)"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2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36"/>
          <p:cNvSpPr txBox="1">
            <a:spLocks noGrp="1"/>
          </p:cNvSpPr>
          <p:nvPr>
            <p:ph type="body" idx="3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body" idx="4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5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6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body" idx="7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body" idx="8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36"/>
          <p:cNvSpPr txBox="1">
            <a:spLocks noGrp="1"/>
          </p:cNvSpPr>
          <p:nvPr>
            <p:ph type="body" idx="9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36"/>
          <p:cNvSpPr txBox="1">
            <a:spLocks noGrp="1"/>
          </p:cNvSpPr>
          <p:nvPr>
            <p:ph type="body" idx="13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body" idx="14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body" idx="15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body" idx="16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7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18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36"/>
          <p:cNvSpPr txBox="1">
            <a:spLocks noGrp="1"/>
          </p:cNvSpPr>
          <p:nvPr>
            <p:ph type="body" idx="19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20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21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392" name="Google Shape;392;p36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9 (dark)">
  <p:cSld name="Numbers 9 (dark)"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/>
          <p:nvPr/>
        </p:nvSpPr>
        <p:spPr>
          <a:xfrm>
            <a:off x="-80909" y="-86688"/>
            <a:ext cx="9225280" cy="5234940"/>
          </a:xfrm>
          <a:custGeom>
            <a:avLst/>
            <a:gdLst/>
            <a:ahLst/>
            <a:cxnLst/>
            <a:rect l="l" t="t" r="r" b="b"/>
            <a:pathLst>
              <a:path w="16256000" h="9144000" extrusionOk="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7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5" name="Google Shape;405;p37"/>
          <p:cNvSpPr txBox="1">
            <a:spLocks noGrp="1"/>
          </p:cNvSpPr>
          <p:nvPr>
            <p:ph type="body" idx="1"/>
          </p:nvPr>
        </p:nvSpPr>
        <p:spPr>
          <a:xfrm>
            <a:off x="1014413" y="1244446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body" idx="2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body" idx="3"/>
          </p:nvPr>
        </p:nvSpPr>
        <p:spPr>
          <a:xfrm>
            <a:off x="1014413" y="240173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body" idx="4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5"/>
          </p:nvPr>
        </p:nvSpPr>
        <p:spPr>
          <a:xfrm>
            <a:off x="1014413" y="3600450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body" idx="6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37"/>
          <p:cNvSpPr txBox="1">
            <a:spLocks noGrp="1"/>
          </p:cNvSpPr>
          <p:nvPr>
            <p:ph type="body" idx="7"/>
          </p:nvPr>
        </p:nvSpPr>
        <p:spPr>
          <a:xfrm>
            <a:off x="3929063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37"/>
          <p:cNvSpPr txBox="1">
            <a:spLocks noGrp="1"/>
          </p:cNvSpPr>
          <p:nvPr>
            <p:ph type="body" idx="8"/>
          </p:nvPr>
        </p:nvSpPr>
        <p:spPr>
          <a:xfrm>
            <a:off x="3200577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37"/>
          <p:cNvSpPr txBox="1">
            <a:spLocks noGrp="1"/>
          </p:cNvSpPr>
          <p:nvPr>
            <p:ph type="body" idx="9"/>
          </p:nvPr>
        </p:nvSpPr>
        <p:spPr>
          <a:xfrm>
            <a:off x="3929063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37"/>
          <p:cNvSpPr txBox="1">
            <a:spLocks noGrp="1"/>
          </p:cNvSpPr>
          <p:nvPr>
            <p:ph type="body" idx="13"/>
          </p:nvPr>
        </p:nvSpPr>
        <p:spPr>
          <a:xfrm>
            <a:off x="3200577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37"/>
          <p:cNvSpPr txBox="1">
            <a:spLocks noGrp="1"/>
          </p:cNvSpPr>
          <p:nvPr>
            <p:ph type="body" idx="14"/>
          </p:nvPr>
        </p:nvSpPr>
        <p:spPr>
          <a:xfrm>
            <a:off x="3929063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body" idx="15"/>
          </p:nvPr>
        </p:nvSpPr>
        <p:spPr>
          <a:xfrm>
            <a:off x="3200577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body" idx="16"/>
          </p:nvPr>
        </p:nvSpPr>
        <p:spPr>
          <a:xfrm>
            <a:off x="6854960" y="1252041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body" idx="17"/>
          </p:nvPr>
        </p:nvSpPr>
        <p:spPr>
          <a:xfrm>
            <a:off x="6126475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body" idx="18"/>
          </p:nvPr>
        </p:nvSpPr>
        <p:spPr>
          <a:xfrm>
            <a:off x="6854960" y="2409328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body" idx="19"/>
          </p:nvPr>
        </p:nvSpPr>
        <p:spPr>
          <a:xfrm>
            <a:off x="6126475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20"/>
          </p:nvPr>
        </p:nvSpPr>
        <p:spPr>
          <a:xfrm>
            <a:off x="6854960" y="3608044"/>
            <a:ext cx="201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body" idx="21"/>
          </p:nvPr>
        </p:nvSpPr>
        <p:spPr>
          <a:xfrm>
            <a:off x="6126475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23" name="Google Shape;423;p3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24" name="Google Shape;424;p37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9 (dark + sidebar)">
  <p:cSld name="Numbers 9 (dark + sidebar)">
    <p:bg>
      <p:bgPr>
        <a:solidFill>
          <a:srgbClr val="FFF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/>
          <p:nvPr/>
        </p:nvSpPr>
        <p:spPr>
          <a:xfrm>
            <a:off x="-80909" y="-86688"/>
            <a:ext cx="9225280" cy="5234940"/>
          </a:xfrm>
          <a:custGeom>
            <a:avLst/>
            <a:gdLst/>
            <a:ahLst/>
            <a:cxnLst/>
            <a:rect l="l" t="t" r="r" b="b"/>
            <a:pathLst>
              <a:path w="16256000" h="9144000" extrusionOk="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558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7" name="Google Shape;437;p38"/>
          <p:cNvSpPr txBox="1">
            <a:spLocks noGrp="1"/>
          </p:cNvSpPr>
          <p:nvPr>
            <p:ph type="body" idx="1"/>
          </p:nvPr>
        </p:nvSpPr>
        <p:spPr>
          <a:xfrm>
            <a:off x="1014413" y="1244446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body" idx="2"/>
          </p:nvPr>
        </p:nvSpPr>
        <p:spPr>
          <a:xfrm>
            <a:off x="285927" y="1243013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>
            <a:spLocks noGrp="1"/>
          </p:cNvSpPr>
          <p:nvPr>
            <p:ph type="body" idx="3"/>
          </p:nvPr>
        </p:nvSpPr>
        <p:spPr>
          <a:xfrm>
            <a:off x="1014413" y="2401734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38"/>
          <p:cNvSpPr txBox="1">
            <a:spLocks noGrp="1"/>
          </p:cNvSpPr>
          <p:nvPr>
            <p:ph type="body" idx="4"/>
          </p:nvPr>
        </p:nvSpPr>
        <p:spPr>
          <a:xfrm>
            <a:off x="285927" y="2409328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38"/>
          <p:cNvSpPr txBox="1">
            <a:spLocks noGrp="1"/>
          </p:cNvSpPr>
          <p:nvPr>
            <p:ph type="body" idx="5"/>
          </p:nvPr>
        </p:nvSpPr>
        <p:spPr>
          <a:xfrm>
            <a:off x="1014413" y="3600450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body" idx="6"/>
          </p:nvPr>
        </p:nvSpPr>
        <p:spPr>
          <a:xfrm>
            <a:off x="285927" y="3599016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body" idx="7"/>
          </p:nvPr>
        </p:nvSpPr>
        <p:spPr>
          <a:xfrm>
            <a:off x="3200223" y="1252041"/>
            <a:ext cx="128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38"/>
          <p:cNvSpPr txBox="1">
            <a:spLocks noGrp="1"/>
          </p:cNvSpPr>
          <p:nvPr>
            <p:ph type="body" idx="8"/>
          </p:nvPr>
        </p:nvSpPr>
        <p:spPr>
          <a:xfrm>
            <a:off x="2471738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38"/>
          <p:cNvSpPr txBox="1">
            <a:spLocks noGrp="1"/>
          </p:cNvSpPr>
          <p:nvPr>
            <p:ph type="body" idx="9"/>
          </p:nvPr>
        </p:nvSpPr>
        <p:spPr>
          <a:xfrm>
            <a:off x="3200223" y="2409328"/>
            <a:ext cx="1286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38"/>
          <p:cNvSpPr txBox="1">
            <a:spLocks noGrp="1"/>
          </p:cNvSpPr>
          <p:nvPr>
            <p:ph type="body" idx="13"/>
          </p:nvPr>
        </p:nvSpPr>
        <p:spPr>
          <a:xfrm>
            <a:off x="2471738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body" idx="14"/>
          </p:nvPr>
        </p:nvSpPr>
        <p:spPr>
          <a:xfrm>
            <a:off x="3200223" y="3608044"/>
            <a:ext cx="1286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38"/>
          <p:cNvSpPr txBox="1">
            <a:spLocks noGrp="1"/>
          </p:cNvSpPr>
          <p:nvPr>
            <p:ph type="body" idx="15"/>
          </p:nvPr>
        </p:nvSpPr>
        <p:spPr>
          <a:xfrm>
            <a:off x="2471738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38"/>
          <p:cNvSpPr txBox="1">
            <a:spLocks noGrp="1"/>
          </p:cNvSpPr>
          <p:nvPr>
            <p:ph type="body" idx="16"/>
          </p:nvPr>
        </p:nvSpPr>
        <p:spPr>
          <a:xfrm>
            <a:off x="5397635" y="1252041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38"/>
          <p:cNvSpPr txBox="1">
            <a:spLocks noGrp="1"/>
          </p:cNvSpPr>
          <p:nvPr>
            <p:ph type="body" idx="17"/>
          </p:nvPr>
        </p:nvSpPr>
        <p:spPr>
          <a:xfrm>
            <a:off x="4669150" y="1250607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body" idx="18"/>
          </p:nvPr>
        </p:nvSpPr>
        <p:spPr>
          <a:xfrm>
            <a:off x="5397635" y="2409328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body" idx="19"/>
          </p:nvPr>
        </p:nvSpPr>
        <p:spPr>
          <a:xfrm>
            <a:off x="4669150" y="2416922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38"/>
          <p:cNvSpPr txBox="1">
            <a:spLocks noGrp="1"/>
          </p:cNvSpPr>
          <p:nvPr>
            <p:ph type="body" idx="20"/>
          </p:nvPr>
        </p:nvSpPr>
        <p:spPr>
          <a:xfrm>
            <a:off x="5397635" y="3608044"/>
            <a:ext cx="1274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38"/>
          <p:cNvSpPr txBox="1">
            <a:spLocks noGrp="1"/>
          </p:cNvSpPr>
          <p:nvPr>
            <p:ph type="body" idx="21"/>
          </p:nvPr>
        </p:nvSpPr>
        <p:spPr>
          <a:xfrm>
            <a:off x="4669150" y="3606611"/>
            <a:ext cx="728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5" name="Google Shape;455;p38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56" name="Google Shape;456;p38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38"/>
          <p:cNvSpPr>
            <a:spLocks noGrp="1"/>
          </p:cNvSpPr>
          <p:nvPr>
            <p:ph type="pic" idx="22"/>
          </p:nvPr>
        </p:nvSpPr>
        <p:spPr>
          <a:xfrm>
            <a:off x="6843713" y="1243013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38"/>
          <p:cNvSpPr txBox="1">
            <a:spLocks noGrp="1"/>
          </p:cNvSpPr>
          <p:nvPr>
            <p:ph type="body" idx="23"/>
          </p:nvPr>
        </p:nvSpPr>
        <p:spPr>
          <a:xfrm>
            <a:off x="7613142" y="1243013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38"/>
          <p:cNvSpPr>
            <a:spLocks noGrp="1"/>
          </p:cNvSpPr>
          <p:nvPr>
            <p:ph type="pic" idx="24"/>
          </p:nvPr>
        </p:nvSpPr>
        <p:spPr>
          <a:xfrm>
            <a:off x="6846374" y="2417324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38"/>
          <p:cNvSpPr txBox="1">
            <a:spLocks noGrp="1"/>
          </p:cNvSpPr>
          <p:nvPr>
            <p:ph type="body" idx="25"/>
          </p:nvPr>
        </p:nvSpPr>
        <p:spPr>
          <a:xfrm>
            <a:off x="7615803" y="2417323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38"/>
          <p:cNvSpPr>
            <a:spLocks noGrp="1"/>
          </p:cNvSpPr>
          <p:nvPr>
            <p:ph type="pic" idx="26"/>
          </p:nvPr>
        </p:nvSpPr>
        <p:spPr>
          <a:xfrm>
            <a:off x="6839601" y="3608045"/>
            <a:ext cx="740100" cy="69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38"/>
          <p:cNvSpPr txBox="1">
            <a:spLocks noGrp="1"/>
          </p:cNvSpPr>
          <p:nvPr>
            <p:ph type="body" idx="27"/>
          </p:nvPr>
        </p:nvSpPr>
        <p:spPr>
          <a:xfrm>
            <a:off x="7609030" y="3608044"/>
            <a:ext cx="124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750" tIns="0" rIns="51425" bIns="1012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1-2-end">
  <p:cSld name="Process: 1-2-end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6672263" y="0"/>
            <a:ext cx="2467864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body" idx="2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3"/>
          </p:nvPr>
        </p:nvSpPr>
        <p:spPr>
          <a:xfrm>
            <a:off x="294709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body" idx="4"/>
          </p:nvPr>
        </p:nvSpPr>
        <p:spPr>
          <a:xfrm>
            <a:off x="3210550" y="1396477"/>
            <a:ext cx="2004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body" idx="5"/>
          </p:nvPr>
        </p:nvSpPr>
        <p:spPr>
          <a:xfrm>
            <a:off x="3210550" y="1810814"/>
            <a:ext cx="2004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7" name="Google Shape;477;p39"/>
          <p:cNvCxnSpPr/>
          <p:nvPr/>
        </p:nvCxnSpPr>
        <p:spPr>
          <a:xfrm>
            <a:off x="50006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" name="Google Shape;478;p39"/>
          <p:cNvCxnSpPr/>
          <p:nvPr/>
        </p:nvCxnSpPr>
        <p:spPr>
          <a:xfrm>
            <a:off x="285750" y="2931794"/>
            <a:ext cx="636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9" name="Google Shape;479;p39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" name="Google Shape;480;p39"/>
          <p:cNvCxnSpPr/>
          <p:nvPr/>
        </p:nvCxnSpPr>
        <p:spPr>
          <a:xfrm>
            <a:off x="3200400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1" name="Google Shape;481;p39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2" name="Google Shape;482;p39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483" name="Google Shape;483;p39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484" name="Google Shape;484;p39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39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1-3-end">
  <p:cSld name="Process: 1-3-end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/>
          <p:nvPr/>
        </p:nvSpPr>
        <p:spPr>
          <a:xfrm>
            <a:off x="6671953" y="0"/>
            <a:ext cx="2467864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0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049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40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body" idx="2"/>
          </p:nvPr>
        </p:nvSpPr>
        <p:spPr>
          <a:xfrm>
            <a:off x="4657726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40"/>
          <p:cNvSpPr txBox="1">
            <a:spLocks noGrp="1"/>
          </p:cNvSpPr>
          <p:nvPr>
            <p:ph type="body" idx="3"/>
          </p:nvPr>
        </p:nvSpPr>
        <p:spPr>
          <a:xfrm>
            <a:off x="4657726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40"/>
          <p:cNvSpPr txBox="1">
            <a:spLocks noGrp="1"/>
          </p:cNvSpPr>
          <p:nvPr>
            <p:ph type="body" idx="4"/>
          </p:nvPr>
        </p:nvSpPr>
        <p:spPr>
          <a:xfrm>
            <a:off x="2497069" y="1396477"/>
            <a:ext cx="1989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40"/>
          <p:cNvSpPr txBox="1">
            <a:spLocks noGrp="1"/>
          </p:cNvSpPr>
          <p:nvPr>
            <p:ph type="body" idx="5"/>
          </p:nvPr>
        </p:nvSpPr>
        <p:spPr>
          <a:xfrm>
            <a:off x="2497069" y="1810814"/>
            <a:ext cx="1989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body" idx="6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40"/>
          <p:cNvSpPr txBox="1">
            <a:spLocks noGrp="1"/>
          </p:cNvSpPr>
          <p:nvPr>
            <p:ph type="body" idx="7"/>
          </p:nvPr>
        </p:nvSpPr>
        <p:spPr>
          <a:xfrm>
            <a:off x="294710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3" name="Google Shape;503;p40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40"/>
          <p:cNvCxnSpPr/>
          <p:nvPr/>
        </p:nvCxnSpPr>
        <p:spPr>
          <a:xfrm>
            <a:off x="285750" y="2931794"/>
            <a:ext cx="6386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5" name="Google Shape;505;p40"/>
          <p:cNvCxnSpPr/>
          <p:nvPr/>
        </p:nvCxnSpPr>
        <p:spPr>
          <a:xfrm>
            <a:off x="2471738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Google Shape;506;p40"/>
          <p:cNvCxnSpPr/>
          <p:nvPr/>
        </p:nvCxnSpPr>
        <p:spPr>
          <a:xfrm>
            <a:off x="4668134" y="294637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" name="Google Shape;507;p40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p40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40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11" name="Google Shape;511;p40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1-4-end">
  <p:cSld name="Process: 1-4-end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/>
          <p:nvPr/>
        </p:nvSpPr>
        <p:spPr>
          <a:xfrm>
            <a:off x="6681299" y="0"/>
            <a:ext cx="2456847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1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4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5" name="Google Shape;525;p41"/>
          <p:cNvSpPr txBox="1">
            <a:spLocks noGrp="1"/>
          </p:cNvSpPr>
          <p:nvPr>
            <p:ph type="body" idx="2"/>
          </p:nvPr>
        </p:nvSpPr>
        <p:spPr>
          <a:xfrm>
            <a:off x="3200401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41"/>
          <p:cNvSpPr txBox="1">
            <a:spLocks noGrp="1"/>
          </p:cNvSpPr>
          <p:nvPr>
            <p:ph type="body" idx="3"/>
          </p:nvPr>
        </p:nvSpPr>
        <p:spPr>
          <a:xfrm>
            <a:off x="4657726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41"/>
          <p:cNvSpPr txBox="1">
            <a:spLocks noGrp="1"/>
          </p:cNvSpPr>
          <p:nvPr>
            <p:ph type="body" idx="4"/>
          </p:nvPr>
        </p:nvSpPr>
        <p:spPr>
          <a:xfrm>
            <a:off x="4657726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41"/>
          <p:cNvSpPr txBox="1">
            <a:spLocks noGrp="1"/>
          </p:cNvSpPr>
          <p:nvPr>
            <p:ph type="body" idx="5"/>
          </p:nvPr>
        </p:nvSpPr>
        <p:spPr>
          <a:xfrm>
            <a:off x="3200401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body" idx="6"/>
          </p:nvPr>
        </p:nvSpPr>
        <p:spPr>
          <a:xfrm>
            <a:off x="1743075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41"/>
          <p:cNvSpPr txBox="1">
            <a:spLocks noGrp="1"/>
          </p:cNvSpPr>
          <p:nvPr>
            <p:ph type="body" idx="7"/>
          </p:nvPr>
        </p:nvSpPr>
        <p:spPr>
          <a:xfrm>
            <a:off x="1743075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41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body" idx="8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body" idx="9"/>
          </p:nvPr>
        </p:nvSpPr>
        <p:spPr>
          <a:xfrm>
            <a:off x="294710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4" name="Google Shape;534;p41"/>
          <p:cNvCxnSpPr/>
          <p:nvPr/>
        </p:nvCxnSpPr>
        <p:spPr>
          <a:xfrm>
            <a:off x="285750" y="2931794"/>
            <a:ext cx="6379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5" name="Google Shape;535;p41"/>
          <p:cNvCxnSpPr/>
          <p:nvPr/>
        </p:nvCxnSpPr>
        <p:spPr>
          <a:xfrm>
            <a:off x="1743075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3203651" y="294637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41"/>
          <p:cNvCxnSpPr/>
          <p:nvPr/>
        </p:nvCxnSpPr>
        <p:spPr>
          <a:xfrm>
            <a:off x="4668134" y="2677050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8" name="Google Shape;538;p41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9" name="Google Shape;539;p4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40" name="Google Shape;540;p41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1-5-end">
  <p:cSld name="Process: 1-5-end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"/>
          <p:cNvSpPr/>
          <p:nvPr/>
        </p:nvSpPr>
        <p:spPr>
          <a:xfrm>
            <a:off x="6681299" y="0"/>
            <a:ext cx="2456847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2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78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42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4" name="Google Shape;554;p42"/>
          <p:cNvSpPr txBox="1">
            <a:spLocks noGrp="1"/>
          </p:cNvSpPr>
          <p:nvPr>
            <p:ph type="body" idx="2"/>
          </p:nvPr>
        </p:nvSpPr>
        <p:spPr>
          <a:xfrm>
            <a:off x="2471738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body" idx="3"/>
          </p:nvPr>
        </p:nvSpPr>
        <p:spPr>
          <a:xfrm>
            <a:off x="3622391" y="1396477"/>
            <a:ext cx="18924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body" idx="4"/>
          </p:nvPr>
        </p:nvSpPr>
        <p:spPr>
          <a:xfrm>
            <a:off x="3622391" y="1810814"/>
            <a:ext cx="18924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42"/>
          <p:cNvSpPr txBox="1">
            <a:spLocks noGrp="1"/>
          </p:cNvSpPr>
          <p:nvPr>
            <p:ph type="body" idx="5"/>
          </p:nvPr>
        </p:nvSpPr>
        <p:spPr>
          <a:xfrm>
            <a:off x="2471738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42"/>
          <p:cNvSpPr txBox="1">
            <a:spLocks noGrp="1"/>
          </p:cNvSpPr>
          <p:nvPr>
            <p:ph type="body" idx="6"/>
          </p:nvPr>
        </p:nvSpPr>
        <p:spPr>
          <a:xfrm>
            <a:off x="1393541" y="1396477"/>
            <a:ext cx="193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42"/>
          <p:cNvSpPr txBox="1">
            <a:spLocks noGrp="1"/>
          </p:cNvSpPr>
          <p:nvPr>
            <p:ph type="body" idx="7"/>
          </p:nvPr>
        </p:nvSpPr>
        <p:spPr>
          <a:xfrm>
            <a:off x="1393541" y="1810814"/>
            <a:ext cx="1935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0" name="Google Shape;560;p42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1" name="Google Shape;561;p42"/>
          <p:cNvSpPr txBox="1">
            <a:spLocks noGrp="1"/>
          </p:cNvSpPr>
          <p:nvPr>
            <p:ph type="body" idx="8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body" idx="9"/>
          </p:nvPr>
        </p:nvSpPr>
        <p:spPr>
          <a:xfrm>
            <a:off x="294709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3" name="Google Shape;563;p42"/>
          <p:cNvCxnSpPr/>
          <p:nvPr/>
        </p:nvCxnSpPr>
        <p:spPr>
          <a:xfrm>
            <a:off x="285750" y="2931794"/>
            <a:ext cx="6378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64" name="Google Shape;564;p42"/>
          <p:cNvCxnSpPr/>
          <p:nvPr/>
        </p:nvCxnSpPr>
        <p:spPr>
          <a:xfrm>
            <a:off x="1409573" y="26932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5" name="Google Shape;565;p42"/>
          <p:cNvCxnSpPr/>
          <p:nvPr/>
        </p:nvCxnSpPr>
        <p:spPr>
          <a:xfrm>
            <a:off x="2487755" y="292882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6" name="Google Shape;566;p42"/>
          <p:cNvCxnSpPr/>
          <p:nvPr/>
        </p:nvCxnSpPr>
        <p:spPr>
          <a:xfrm>
            <a:off x="3637087" y="2693250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7" name="Google Shape;567;p42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8" name="Google Shape;568;p42"/>
          <p:cNvSpPr txBox="1">
            <a:spLocks noGrp="1"/>
          </p:cNvSpPr>
          <p:nvPr>
            <p:ph type="body" idx="13"/>
          </p:nvPr>
        </p:nvSpPr>
        <p:spPr>
          <a:xfrm>
            <a:off x="4657725" y="4273956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42"/>
          <p:cNvSpPr txBox="1">
            <a:spLocks noGrp="1"/>
          </p:cNvSpPr>
          <p:nvPr>
            <p:ph type="body" idx="14"/>
          </p:nvPr>
        </p:nvSpPr>
        <p:spPr>
          <a:xfrm>
            <a:off x="4657725" y="329374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0" name="Google Shape;570;p42"/>
          <p:cNvCxnSpPr/>
          <p:nvPr/>
        </p:nvCxnSpPr>
        <p:spPr>
          <a:xfrm>
            <a:off x="4660975" y="292882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1" name="Google Shape;571;p42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72" name="Google Shape;572;p42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1-4-...">
  <p:cSld name="Process: 1-4-...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body" idx="1"/>
          </p:nvPr>
        </p:nvSpPr>
        <p:spPr>
          <a:xfrm>
            <a:off x="6843713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body" idx="2"/>
          </p:nvPr>
        </p:nvSpPr>
        <p:spPr>
          <a:xfrm>
            <a:off x="6843713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body" idx="3"/>
          </p:nvPr>
        </p:nvSpPr>
        <p:spPr>
          <a:xfrm>
            <a:off x="4667850" y="4275759"/>
            <a:ext cx="2004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body" idx="4"/>
          </p:nvPr>
        </p:nvSpPr>
        <p:spPr>
          <a:xfrm>
            <a:off x="4657725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body" idx="5"/>
          </p:nvPr>
        </p:nvSpPr>
        <p:spPr>
          <a:xfrm>
            <a:off x="2471738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body" idx="6"/>
          </p:nvPr>
        </p:nvSpPr>
        <p:spPr>
          <a:xfrm>
            <a:off x="2471738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body" idx="7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body" idx="8"/>
          </p:nvPr>
        </p:nvSpPr>
        <p:spPr>
          <a:xfrm>
            <a:off x="294709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2" name="Google Shape;592;p43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3" name="Google Shape;593;p43"/>
          <p:cNvCxnSpPr/>
          <p:nvPr/>
        </p:nvCxnSpPr>
        <p:spPr>
          <a:xfrm>
            <a:off x="285750" y="2931794"/>
            <a:ext cx="8894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p43"/>
          <p:cNvCxnSpPr/>
          <p:nvPr/>
        </p:nvCxnSpPr>
        <p:spPr>
          <a:xfrm>
            <a:off x="2473373" y="2700338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5" name="Google Shape;595;p43"/>
          <p:cNvCxnSpPr/>
          <p:nvPr/>
        </p:nvCxnSpPr>
        <p:spPr>
          <a:xfrm>
            <a:off x="4657725" y="292477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6" name="Google Shape;596;p43"/>
          <p:cNvCxnSpPr/>
          <p:nvPr/>
        </p:nvCxnSpPr>
        <p:spPr>
          <a:xfrm>
            <a:off x="6846977" y="2700338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7" name="Google Shape;597;p43"/>
          <p:cNvCxnSpPr/>
          <p:nvPr/>
        </p:nvCxnSpPr>
        <p:spPr>
          <a:xfrm>
            <a:off x="295428" y="29146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...5-6-end">
  <p:cSld name="Process: ...5-6-end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4"/>
          <p:cNvSpPr/>
          <p:nvPr/>
        </p:nvSpPr>
        <p:spPr>
          <a:xfrm>
            <a:off x="6672263" y="0"/>
            <a:ext cx="2467864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4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body" idx="2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body" idx="3"/>
          </p:nvPr>
        </p:nvSpPr>
        <p:spPr>
          <a:xfrm>
            <a:off x="294709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44"/>
          <p:cNvSpPr txBox="1">
            <a:spLocks noGrp="1"/>
          </p:cNvSpPr>
          <p:nvPr>
            <p:ph type="body" idx="4"/>
          </p:nvPr>
        </p:nvSpPr>
        <p:spPr>
          <a:xfrm>
            <a:off x="3210550" y="1396477"/>
            <a:ext cx="2004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44"/>
          <p:cNvSpPr txBox="1">
            <a:spLocks noGrp="1"/>
          </p:cNvSpPr>
          <p:nvPr>
            <p:ph type="body" idx="5"/>
          </p:nvPr>
        </p:nvSpPr>
        <p:spPr>
          <a:xfrm>
            <a:off x="3210550" y="1810814"/>
            <a:ext cx="2004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5" name="Google Shape;605;p44"/>
          <p:cNvCxnSpPr/>
          <p:nvPr/>
        </p:nvCxnSpPr>
        <p:spPr>
          <a:xfrm>
            <a:off x="50006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p44"/>
          <p:cNvCxnSpPr/>
          <p:nvPr/>
        </p:nvCxnSpPr>
        <p:spPr>
          <a:xfrm rot="10800000" flipH="1">
            <a:off x="0" y="2931750"/>
            <a:ext cx="6651900" cy="4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7" name="Google Shape;607;p44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8" name="Google Shape;608;p44"/>
          <p:cNvCxnSpPr/>
          <p:nvPr/>
        </p:nvCxnSpPr>
        <p:spPr>
          <a:xfrm>
            <a:off x="3200400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9" name="Google Shape;609;p44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4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44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612" name="Google Shape;612;p44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13" name="Google Shape;613;p44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...5-7-end">
  <p:cSld name="Process: ...5-7-end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/>
          <p:nvPr/>
        </p:nvSpPr>
        <p:spPr>
          <a:xfrm>
            <a:off x="6671953" y="0"/>
            <a:ext cx="2467864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5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049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45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45"/>
          <p:cNvSpPr txBox="1">
            <a:spLocks noGrp="1"/>
          </p:cNvSpPr>
          <p:nvPr>
            <p:ph type="body" idx="2"/>
          </p:nvPr>
        </p:nvSpPr>
        <p:spPr>
          <a:xfrm>
            <a:off x="4657726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45"/>
          <p:cNvSpPr txBox="1">
            <a:spLocks noGrp="1"/>
          </p:cNvSpPr>
          <p:nvPr>
            <p:ph type="body" idx="3"/>
          </p:nvPr>
        </p:nvSpPr>
        <p:spPr>
          <a:xfrm>
            <a:off x="4657726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45"/>
          <p:cNvSpPr txBox="1">
            <a:spLocks noGrp="1"/>
          </p:cNvSpPr>
          <p:nvPr>
            <p:ph type="body" idx="4"/>
          </p:nvPr>
        </p:nvSpPr>
        <p:spPr>
          <a:xfrm>
            <a:off x="2497069" y="1396477"/>
            <a:ext cx="1989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45"/>
          <p:cNvSpPr txBox="1">
            <a:spLocks noGrp="1"/>
          </p:cNvSpPr>
          <p:nvPr>
            <p:ph type="body" idx="5"/>
          </p:nvPr>
        </p:nvSpPr>
        <p:spPr>
          <a:xfrm>
            <a:off x="2497069" y="1810814"/>
            <a:ext cx="1989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body" idx="6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45"/>
          <p:cNvSpPr txBox="1">
            <a:spLocks noGrp="1"/>
          </p:cNvSpPr>
          <p:nvPr>
            <p:ph type="body" idx="7"/>
          </p:nvPr>
        </p:nvSpPr>
        <p:spPr>
          <a:xfrm>
            <a:off x="294710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1" name="Google Shape;631;p45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2" name="Google Shape;632;p45"/>
          <p:cNvCxnSpPr/>
          <p:nvPr/>
        </p:nvCxnSpPr>
        <p:spPr>
          <a:xfrm>
            <a:off x="0" y="2931794"/>
            <a:ext cx="6672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2471738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4" name="Google Shape;634;p45"/>
          <p:cNvCxnSpPr/>
          <p:nvPr/>
        </p:nvCxnSpPr>
        <p:spPr>
          <a:xfrm>
            <a:off x="4668134" y="294637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5" name="Google Shape;635;p45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p45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45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638" name="Google Shape;638;p45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39" name="Google Shape;639;p45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...5-8-end">
  <p:cSld name="Process: ...5-8-end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/>
          <p:nvPr/>
        </p:nvSpPr>
        <p:spPr>
          <a:xfrm>
            <a:off x="6664795" y="0"/>
            <a:ext cx="2478881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63864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46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6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3" name="Google Shape;653;p46"/>
          <p:cNvSpPr txBox="1">
            <a:spLocks noGrp="1"/>
          </p:cNvSpPr>
          <p:nvPr>
            <p:ph type="body" idx="2"/>
          </p:nvPr>
        </p:nvSpPr>
        <p:spPr>
          <a:xfrm>
            <a:off x="3200401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46"/>
          <p:cNvSpPr txBox="1">
            <a:spLocks noGrp="1"/>
          </p:cNvSpPr>
          <p:nvPr>
            <p:ph type="body" idx="3"/>
          </p:nvPr>
        </p:nvSpPr>
        <p:spPr>
          <a:xfrm>
            <a:off x="4657726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46"/>
          <p:cNvSpPr txBox="1">
            <a:spLocks noGrp="1"/>
          </p:cNvSpPr>
          <p:nvPr>
            <p:ph type="body" idx="4"/>
          </p:nvPr>
        </p:nvSpPr>
        <p:spPr>
          <a:xfrm>
            <a:off x="4657726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46"/>
          <p:cNvSpPr txBox="1">
            <a:spLocks noGrp="1"/>
          </p:cNvSpPr>
          <p:nvPr>
            <p:ph type="body" idx="5"/>
          </p:nvPr>
        </p:nvSpPr>
        <p:spPr>
          <a:xfrm>
            <a:off x="3200401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body" idx="6"/>
          </p:nvPr>
        </p:nvSpPr>
        <p:spPr>
          <a:xfrm>
            <a:off x="1743075" y="1396477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46"/>
          <p:cNvSpPr txBox="1">
            <a:spLocks noGrp="1"/>
          </p:cNvSpPr>
          <p:nvPr>
            <p:ph type="body" idx="7"/>
          </p:nvPr>
        </p:nvSpPr>
        <p:spPr>
          <a:xfrm>
            <a:off x="1743075" y="181081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9" name="Google Shape;659;p46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0" name="Google Shape;660;p46"/>
          <p:cNvSpPr txBox="1">
            <a:spLocks noGrp="1"/>
          </p:cNvSpPr>
          <p:nvPr>
            <p:ph type="body" idx="8"/>
          </p:nvPr>
        </p:nvSpPr>
        <p:spPr>
          <a:xfrm>
            <a:off x="294710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body" idx="9"/>
          </p:nvPr>
        </p:nvSpPr>
        <p:spPr>
          <a:xfrm>
            <a:off x="294710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2" name="Google Shape;662;p46"/>
          <p:cNvCxnSpPr/>
          <p:nvPr/>
        </p:nvCxnSpPr>
        <p:spPr>
          <a:xfrm>
            <a:off x="0" y="2931794"/>
            <a:ext cx="666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3" name="Google Shape;663;p46"/>
          <p:cNvCxnSpPr/>
          <p:nvPr/>
        </p:nvCxnSpPr>
        <p:spPr>
          <a:xfrm>
            <a:off x="1743075" y="26770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4" name="Google Shape;664;p46"/>
          <p:cNvCxnSpPr/>
          <p:nvPr/>
        </p:nvCxnSpPr>
        <p:spPr>
          <a:xfrm>
            <a:off x="3203651" y="294637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5" name="Google Shape;665;p46"/>
          <p:cNvCxnSpPr/>
          <p:nvPr/>
        </p:nvCxnSpPr>
        <p:spPr>
          <a:xfrm>
            <a:off x="4668134" y="2677050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6" name="Google Shape;666;p46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67" name="Google Shape;667;p46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668" name="Google Shape;668;p46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: ...5-9-end">
  <p:cSld name="Process: ...5-9-end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7"/>
          <p:cNvSpPr/>
          <p:nvPr/>
        </p:nvSpPr>
        <p:spPr>
          <a:xfrm>
            <a:off x="6664307" y="0"/>
            <a:ext cx="2478881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7"/>
          <p:cNvSpPr txBox="1">
            <a:spLocks noGrp="1"/>
          </p:cNvSpPr>
          <p:nvPr>
            <p:ph type="body" idx="1"/>
          </p:nvPr>
        </p:nvSpPr>
        <p:spPr>
          <a:xfrm>
            <a:off x="6843713" y="1243013"/>
            <a:ext cx="2014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47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7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47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body" idx="2"/>
          </p:nvPr>
        </p:nvSpPr>
        <p:spPr>
          <a:xfrm>
            <a:off x="2471738" y="4275759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body" idx="3"/>
          </p:nvPr>
        </p:nvSpPr>
        <p:spPr>
          <a:xfrm>
            <a:off x="3622391" y="1396477"/>
            <a:ext cx="18924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body" idx="4"/>
          </p:nvPr>
        </p:nvSpPr>
        <p:spPr>
          <a:xfrm>
            <a:off x="3622391" y="1810814"/>
            <a:ext cx="18924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body" idx="5"/>
          </p:nvPr>
        </p:nvSpPr>
        <p:spPr>
          <a:xfrm>
            <a:off x="2471738" y="3295547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body" idx="6"/>
          </p:nvPr>
        </p:nvSpPr>
        <p:spPr>
          <a:xfrm>
            <a:off x="1393541" y="1396477"/>
            <a:ext cx="1935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body" idx="7"/>
          </p:nvPr>
        </p:nvSpPr>
        <p:spPr>
          <a:xfrm>
            <a:off x="1393541" y="1810814"/>
            <a:ext cx="1935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8" name="Google Shape;688;p47"/>
          <p:cNvCxnSpPr/>
          <p:nvPr/>
        </p:nvCxnSpPr>
        <p:spPr>
          <a:xfrm>
            <a:off x="407703" y="2931794"/>
            <a:ext cx="6151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9" name="Google Shape;689;p47"/>
          <p:cNvSpPr txBox="1">
            <a:spLocks noGrp="1"/>
          </p:cNvSpPr>
          <p:nvPr>
            <p:ph type="body" idx="8"/>
          </p:nvPr>
        </p:nvSpPr>
        <p:spPr>
          <a:xfrm>
            <a:off x="294709" y="4275759"/>
            <a:ext cx="2005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47"/>
          <p:cNvSpPr txBox="1">
            <a:spLocks noGrp="1"/>
          </p:cNvSpPr>
          <p:nvPr>
            <p:ph type="body" idx="9"/>
          </p:nvPr>
        </p:nvSpPr>
        <p:spPr>
          <a:xfrm>
            <a:off x="294709" y="3295547"/>
            <a:ext cx="2005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1" name="Google Shape;691;p47"/>
          <p:cNvCxnSpPr/>
          <p:nvPr/>
        </p:nvCxnSpPr>
        <p:spPr>
          <a:xfrm>
            <a:off x="0" y="2931794"/>
            <a:ext cx="6664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92" name="Google Shape;692;p47"/>
          <p:cNvCxnSpPr/>
          <p:nvPr/>
        </p:nvCxnSpPr>
        <p:spPr>
          <a:xfrm>
            <a:off x="1409573" y="2693250"/>
            <a:ext cx="15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3" name="Google Shape;693;p47"/>
          <p:cNvCxnSpPr/>
          <p:nvPr/>
        </p:nvCxnSpPr>
        <p:spPr>
          <a:xfrm>
            <a:off x="2487755" y="292882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47"/>
          <p:cNvCxnSpPr/>
          <p:nvPr/>
        </p:nvCxnSpPr>
        <p:spPr>
          <a:xfrm>
            <a:off x="3637087" y="2693250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" name="Google Shape;695;p47"/>
          <p:cNvCxnSpPr/>
          <p:nvPr/>
        </p:nvCxnSpPr>
        <p:spPr>
          <a:xfrm>
            <a:off x="295428" y="2936250"/>
            <a:ext cx="9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6" name="Google Shape;696;p47"/>
          <p:cNvSpPr txBox="1">
            <a:spLocks noGrp="1"/>
          </p:cNvSpPr>
          <p:nvPr>
            <p:ph type="body" idx="13"/>
          </p:nvPr>
        </p:nvSpPr>
        <p:spPr>
          <a:xfrm>
            <a:off x="4657725" y="4273956"/>
            <a:ext cx="201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47"/>
          <p:cNvSpPr txBox="1">
            <a:spLocks noGrp="1"/>
          </p:cNvSpPr>
          <p:nvPr>
            <p:ph type="body" idx="14"/>
          </p:nvPr>
        </p:nvSpPr>
        <p:spPr>
          <a:xfrm>
            <a:off x="4657725" y="3293744"/>
            <a:ext cx="20145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8" name="Google Shape;698;p47"/>
          <p:cNvCxnSpPr/>
          <p:nvPr/>
        </p:nvCxnSpPr>
        <p:spPr>
          <a:xfrm>
            <a:off x="4660975" y="2928825"/>
            <a:ext cx="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9" name="Google Shape;699;p4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700" name="Google Shape;700;p47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3">
  <p:cSld name="Photos 3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8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8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8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2" name="Google Shape;712;p48"/>
          <p:cNvSpPr txBox="1">
            <a:spLocks noGrp="1"/>
          </p:cNvSpPr>
          <p:nvPr>
            <p:ph type="body" idx="1"/>
          </p:nvPr>
        </p:nvSpPr>
        <p:spPr>
          <a:xfrm>
            <a:off x="6848291" y="4282175"/>
            <a:ext cx="2015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48"/>
          <p:cNvSpPr>
            <a:spLocks noGrp="1"/>
          </p:cNvSpPr>
          <p:nvPr>
            <p:ph type="pic" idx="2"/>
          </p:nvPr>
        </p:nvSpPr>
        <p:spPr>
          <a:xfrm>
            <a:off x="6848291" y="3086100"/>
            <a:ext cx="20151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48"/>
          <p:cNvSpPr>
            <a:spLocks noGrp="1"/>
          </p:cNvSpPr>
          <p:nvPr>
            <p:ph type="pic" idx="3"/>
          </p:nvPr>
        </p:nvSpPr>
        <p:spPr>
          <a:xfrm>
            <a:off x="6843713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48"/>
          <p:cNvSpPr txBox="1">
            <a:spLocks noGrp="1"/>
          </p:cNvSpPr>
          <p:nvPr>
            <p:ph type="body" idx="4"/>
          </p:nvPr>
        </p:nvSpPr>
        <p:spPr>
          <a:xfrm>
            <a:off x="285749" y="4282175"/>
            <a:ext cx="6386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48"/>
          <p:cNvSpPr>
            <a:spLocks noGrp="1"/>
          </p:cNvSpPr>
          <p:nvPr>
            <p:ph type="pic" idx="5"/>
          </p:nvPr>
        </p:nvSpPr>
        <p:spPr>
          <a:xfrm>
            <a:off x="285750" y="1243013"/>
            <a:ext cx="6386400" cy="28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48"/>
          <p:cNvSpPr txBox="1">
            <a:spLocks noGrp="1"/>
          </p:cNvSpPr>
          <p:nvPr>
            <p:ph type="body" idx="6"/>
          </p:nvPr>
        </p:nvSpPr>
        <p:spPr>
          <a:xfrm>
            <a:off x="6843713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5">
  <p:cSld name="Photos 5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9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9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2" name="Google Shape;722;p49"/>
          <p:cNvSpPr txBox="1">
            <a:spLocks noGrp="1"/>
          </p:cNvSpPr>
          <p:nvPr>
            <p:ph type="body" idx="1"/>
          </p:nvPr>
        </p:nvSpPr>
        <p:spPr>
          <a:xfrm>
            <a:off x="6848291" y="4282175"/>
            <a:ext cx="2015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49"/>
          <p:cNvSpPr>
            <a:spLocks noGrp="1"/>
          </p:cNvSpPr>
          <p:nvPr>
            <p:ph type="pic" idx="2"/>
          </p:nvPr>
        </p:nvSpPr>
        <p:spPr>
          <a:xfrm>
            <a:off x="6848291" y="3086100"/>
            <a:ext cx="20151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49"/>
          <p:cNvSpPr>
            <a:spLocks noGrp="1"/>
          </p:cNvSpPr>
          <p:nvPr>
            <p:ph type="pic" idx="3"/>
          </p:nvPr>
        </p:nvSpPr>
        <p:spPr>
          <a:xfrm>
            <a:off x="6843713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49"/>
          <p:cNvSpPr txBox="1">
            <a:spLocks noGrp="1"/>
          </p:cNvSpPr>
          <p:nvPr>
            <p:ph type="body" idx="4"/>
          </p:nvPr>
        </p:nvSpPr>
        <p:spPr>
          <a:xfrm>
            <a:off x="285749" y="4282175"/>
            <a:ext cx="4200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49"/>
          <p:cNvSpPr>
            <a:spLocks noGrp="1"/>
          </p:cNvSpPr>
          <p:nvPr>
            <p:ph type="pic" idx="5"/>
          </p:nvPr>
        </p:nvSpPr>
        <p:spPr>
          <a:xfrm>
            <a:off x="285750" y="1243013"/>
            <a:ext cx="4200600" cy="28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p49"/>
          <p:cNvSpPr txBox="1">
            <a:spLocks noGrp="1"/>
          </p:cNvSpPr>
          <p:nvPr>
            <p:ph type="body" idx="6"/>
          </p:nvPr>
        </p:nvSpPr>
        <p:spPr>
          <a:xfrm>
            <a:off x="6843713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49"/>
          <p:cNvSpPr txBox="1">
            <a:spLocks noGrp="1"/>
          </p:cNvSpPr>
          <p:nvPr>
            <p:ph type="body" idx="7"/>
          </p:nvPr>
        </p:nvSpPr>
        <p:spPr>
          <a:xfrm>
            <a:off x="4662304" y="4282175"/>
            <a:ext cx="2015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49"/>
          <p:cNvSpPr>
            <a:spLocks noGrp="1"/>
          </p:cNvSpPr>
          <p:nvPr>
            <p:ph type="pic" idx="8"/>
          </p:nvPr>
        </p:nvSpPr>
        <p:spPr>
          <a:xfrm>
            <a:off x="4662304" y="3086100"/>
            <a:ext cx="2015100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49"/>
          <p:cNvSpPr>
            <a:spLocks noGrp="1"/>
          </p:cNvSpPr>
          <p:nvPr>
            <p:ph type="pic" idx="9"/>
          </p:nvPr>
        </p:nvSpPr>
        <p:spPr>
          <a:xfrm>
            <a:off x="4657725" y="1243012"/>
            <a:ext cx="2014500" cy="11991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49"/>
          <p:cNvSpPr txBox="1">
            <a:spLocks noGrp="1"/>
          </p:cNvSpPr>
          <p:nvPr>
            <p:ph type="body" idx="13"/>
          </p:nvPr>
        </p:nvSpPr>
        <p:spPr>
          <a:xfrm>
            <a:off x="4657725" y="2609364"/>
            <a:ext cx="20145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(Colored)">
  <p:cSld name="Bio (Colored)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/>
          <p:nvPr/>
        </p:nvSpPr>
        <p:spPr>
          <a:xfrm>
            <a:off x="0" y="0"/>
            <a:ext cx="4486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0"/>
          <p:cNvSpPr/>
          <p:nvPr/>
        </p:nvSpPr>
        <p:spPr>
          <a:xfrm>
            <a:off x="285750" y="-1"/>
            <a:ext cx="4205779" cy="3727559"/>
          </a:xfrm>
          <a:custGeom>
            <a:avLst/>
            <a:gdLst/>
            <a:ahLst/>
            <a:cxnLst/>
            <a:rect l="l" t="t" r="r" b="b"/>
            <a:pathLst>
              <a:path w="7752588" h="5669292" extrusionOk="0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0"/>
          <p:cNvSpPr>
            <a:spLocks noGrp="1"/>
          </p:cNvSpPr>
          <p:nvPr>
            <p:ph type="pic" idx="2"/>
          </p:nvPr>
        </p:nvSpPr>
        <p:spPr>
          <a:xfrm>
            <a:off x="285749" y="3728353"/>
            <a:ext cx="1200300" cy="120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50"/>
          <p:cNvSpPr txBox="1">
            <a:spLocks noGrp="1"/>
          </p:cNvSpPr>
          <p:nvPr>
            <p:ph type="body" idx="1"/>
          </p:nvPr>
        </p:nvSpPr>
        <p:spPr>
          <a:xfrm>
            <a:off x="4657726" y="171450"/>
            <a:ext cx="42006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4200600" cy="2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</a:defRPr>
            </a:lvl1pPr>
            <a:lvl2pPr lvl="1" algn="r">
              <a:buNone/>
              <a:defRPr sz="1200">
                <a:solidFill>
                  <a:srgbClr val="000000"/>
                </a:solidFill>
              </a:defRPr>
            </a:lvl2pPr>
            <a:lvl3pPr lvl="2" algn="r">
              <a:buNone/>
              <a:defRPr sz="1200">
                <a:solidFill>
                  <a:srgbClr val="000000"/>
                </a:solidFill>
              </a:defRPr>
            </a:lvl3pPr>
            <a:lvl4pPr lvl="3" algn="r">
              <a:buNone/>
              <a:defRPr sz="1200">
                <a:solidFill>
                  <a:srgbClr val="000000"/>
                </a:solidFill>
              </a:defRPr>
            </a:lvl4pPr>
            <a:lvl5pPr lvl="4" algn="r">
              <a:buNone/>
              <a:defRPr sz="1200">
                <a:solidFill>
                  <a:srgbClr val="000000"/>
                </a:solidFill>
              </a:defRPr>
            </a:lvl5pPr>
            <a:lvl6pPr lvl="5" algn="r">
              <a:buNone/>
              <a:defRPr sz="1200">
                <a:solidFill>
                  <a:srgbClr val="000000"/>
                </a:solidFill>
              </a:defRPr>
            </a:lvl6pPr>
            <a:lvl7pPr lvl="6" algn="r">
              <a:buNone/>
              <a:defRPr sz="1200">
                <a:solidFill>
                  <a:srgbClr val="000000"/>
                </a:solidFill>
              </a:defRPr>
            </a:lvl7pPr>
            <a:lvl8pPr lvl="7" algn="r">
              <a:buNone/>
              <a:defRPr sz="1200">
                <a:solidFill>
                  <a:srgbClr val="000000"/>
                </a:solidFill>
              </a:defRPr>
            </a:lvl8pPr>
            <a:lvl9pPr lvl="8" algn="r"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(Basic)">
  <p:cSld name="Bio (Basic)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"/>
          <p:cNvSpPr/>
          <p:nvPr/>
        </p:nvSpPr>
        <p:spPr>
          <a:xfrm>
            <a:off x="285750" y="-1"/>
            <a:ext cx="4205779" cy="3727559"/>
          </a:xfrm>
          <a:custGeom>
            <a:avLst/>
            <a:gdLst/>
            <a:ahLst/>
            <a:cxnLst/>
            <a:rect l="l" t="t" r="r" b="b"/>
            <a:pathLst>
              <a:path w="7752588" h="5669292" extrusionOk="0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1"/>
          <p:cNvSpPr>
            <a:spLocks noGrp="1"/>
          </p:cNvSpPr>
          <p:nvPr>
            <p:ph type="pic" idx="2"/>
          </p:nvPr>
        </p:nvSpPr>
        <p:spPr>
          <a:xfrm>
            <a:off x="285749" y="3728353"/>
            <a:ext cx="1200300" cy="12009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51"/>
          <p:cNvSpPr txBox="1">
            <a:spLocks noGrp="1"/>
          </p:cNvSpPr>
          <p:nvPr>
            <p:ph type="body" idx="1"/>
          </p:nvPr>
        </p:nvSpPr>
        <p:spPr>
          <a:xfrm>
            <a:off x="4657726" y="171450"/>
            <a:ext cx="42006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5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4200600" cy="2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</a:defRPr>
            </a:lvl1pPr>
            <a:lvl2pPr lvl="1" algn="r">
              <a:buNone/>
              <a:defRPr sz="1200">
                <a:solidFill>
                  <a:srgbClr val="000000"/>
                </a:solidFill>
              </a:defRPr>
            </a:lvl2pPr>
            <a:lvl3pPr lvl="2" algn="r">
              <a:buNone/>
              <a:defRPr sz="1200">
                <a:solidFill>
                  <a:srgbClr val="000000"/>
                </a:solidFill>
              </a:defRPr>
            </a:lvl3pPr>
            <a:lvl4pPr lvl="3" algn="r">
              <a:buNone/>
              <a:defRPr sz="1200">
                <a:solidFill>
                  <a:srgbClr val="000000"/>
                </a:solidFill>
              </a:defRPr>
            </a:lvl4pPr>
            <a:lvl5pPr lvl="4" algn="r">
              <a:buNone/>
              <a:defRPr sz="1200">
                <a:solidFill>
                  <a:srgbClr val="000000"/>
                </a:solidFill>
              </a:defRPr>
            </a:lvl5pPr>
            <a:lvl6pPr lvl="5" algn="r">
              <a:buNone/>
              <a:defRPr sz="1200">
                <a:solidFill>
                  <a:srgbClr val="000000"/>
                </a:solidFill>
              </a:defRPr>
            </a:lvl6pPr>
            <a:lvl7pPr lvl="6" algn="r">
              <a:buNone/>
              <a:defRPr sz="1200">
                <a:solidFill>
                  <a:srgbClr val="000000"/>
                </a:solidFill>
              </a:defRPr>
            </a:lvl7pPr>
            <a:lvl8pPr lvl="7" algn="r">
              <a:buNone/>
              <a:defRPr sz="1200">
                <a:solidFill>
                  <a:srgbClr val="000000"/>
                </a:solidFill>
              </a:defRPr>
            </a:lvl8pPr>
            <a:lvl9pPr lvl="8" algn="r"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In (4)">
  <p:cSld name="Team InIn (4)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2"/>
          <p:cNvSpPr/>
          <p:nvPr/>
        </p:nvSpPr>
        <p:spPr>
          <a:xfrm>
            <a:off x="0" y="0"/>
            <a:ext cx="9144000" cy="3188970"/>
          </a:xfrm>
          <a:custGeom>
            <a:avLst/>
            <a:gdLst/>
            <a:ahLst/>
            <a:cxnLst/>
            <a:rect l="l" t="t" r="r" b="b"/>
            <a:pathLst>
              <a:path w="16256000" h="5669280" extrusionOk="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2"/>
          <p:cNvSpPr>
            <a:spLocks noGrp="1"/>
          </p:cNvSpPr>
          <p:nvPr>
            <p:ph type="pic" idx="2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52"/>
          <p:cNvSpPr txBox="1">
            <a:spLocks noGrp="1"/>
          </p:cNvSpPr>
          <p:nvPr>
            <p:ph type="body" idx="1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0" name="Google Shape;750;p52"/>
          <p:cNvSpPr txBox="1">
            <a:spLocks noGrp="1"/>
          </p:cNvSpPr>
          <p:nvPr>
            <p:ph type="body" idx="3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52"/>
          <p:cNvSpPr txBox="1">
            <a:spLocks noGrp="1"/>
          </p:cNvSpPr>
          <p:nvPr>
            <p:ph type="body" idx="4"/>
          </p:nvPr>
        </p:nvSpPr>
        <p:spPr>
          <a:xfrm>
            <a:off x="4657724" y="2362503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52"/>
          <p:cNvSpPr txBox="1">
            <a:spLocks noGrp="1"/>
          </p:cNvSpPr>
          <p:nvPr>
            <p:ph type="body" idx="5"/>
          </p:nvPr>
        </p:nvSpPr>
        <p:spPr>
          <a:xfrm>
            <a:off x="6843711" y="2359962"/>
            <a:ext cx="2143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52"/>
          <p:cNvSpPr>
            <a:spLocks noGrp="1"/>
          </p:cNvSpPr>
          <p:nvPr>
            <p:ph type="pic" idx="6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Google Shape;754;p52"/>
          <p:cNvSpPr>
            <a:spLocks noGrp="1"/>
          </p:cNvSpPr>
          <p:nvPr>
            <p:ph type="pic" idx="7"/>
          </p:nvPr>
        </p:nvSpPr>
        <p:spPr>
          <a:xfrm>
            <a:off x="4657725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52"/>
          <p:cNvSpPr>
            <a:spLocks noGrp="1"/>
          </p:cNvSpPr>
          <p:nvPr>
            <p:ph type="pic" idx="8"/>
          </p:nvPr>
        </p:nvSpPr>
        <p:spPr>
          <a:xfrm>
            <a:off x="6843713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p52"/>
          <p:cNvSpPr/>
          <p:nvPr/>
        </p:nvSpPr>
        <p:spPr>
          <a:xfrm>
            <a:off x="285750" y="-7455"/>
            <a:ext cx="4309806" cy="1258261"/>
          </a:xfrm>
          <a:custGeom>
            <a:avLst/>
            <a:gdLst/>
            <a:ahLst/>
            <a:cxnLst/>
            <a:rect l="l" t="t" r="r" b="b"/>
            <a:pathLst>
              <a:path w="7871791" h="2160104" extrusionOk="0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2"/>
          <p:cNvSpPr/>
          <p:nvPr/>
        </p:nvSpPr>
        <p:spPr>
          <a:xfrm>
            <a:off x="2471738" y="-7455"/>
            <a:ext cx="3635005" cy="1261276"/>
          </a:xfrm>
          <a:custGeom>
            <a:avLst/>
            <a:gdLst/>
            <a:ahLst/>
            <a:cxnLst/>
            <a:rect l="l" t="t" r="r" b="b"/>
            <a:pathLst>
              <a:path w="13717001" h="2146852" extrusionOk="0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2"/>
          <p:cNvSpPr/>
          <p:nvPr/>
        </p:nvSpPr>
        <p:spPr>
          <a:xfrm>
            <a:off x="4657724" y="-7454"/>
            <a:ext cx="3210744" cy="1250541"/>
          </a:xfrm>
          <a:custGeom>
            <a:avLst/>
            <a:gdLst/>
            <a:ahLst/>
            <a:cxnLst/>
            <a:rect l="l" t="t" r="r" b="b"/>
            <a:pathLst>
              <a:path w="12002781" h="2146852" extrusionOk="0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2"/>
          <p:cNvSpPr/>
          <p:nvPr/>
        </p:nvSpPr>
        <p:spPr>
          <a:xfrm>
            <a:off x="6843713" y="-7454"/>
            <a:ext cx="2066621" cy="1261276"/>
          </a:xfrm>
          <a:custGeom>
            <a:avLst/>
            <a:gdLst/>
            <a:ahLst/>
            <a:cxnLst/>
            <a:rect l="l" t="t" r="r" b="b"/>
            <a:pathLst>
              <a:path w="9501706" h="2146852" extrusionOk="0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2"/>
          <p:cNvSpPr txBox="1">
            <a:spLocks noGrp="1"/>
          </p:cNvSpPr>
          <p:nvPr>
            <p:ph type="body" idx="9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52"/>
          <p:cNvSpPr txBox="1">
            <a:spLocks noGrp="1"/>
          </p:cNvSpPr>
          <p:nvPr>
            <p:ph type="body" idx="13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52"/>
          <p:cNvSpPr txBox="1">
            <a:spLocks noGrp="1"/>
          </p:cNvSpPr>
          <p:nvPr>
            <p:ph type="body" idx="14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body" idx="15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52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2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52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In (3)">
  <p:cSld name="Team InIn (3)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3"/>
          <p:cNvSpPr/>
          <p:nvPr/>
        </p:nvSpPr>
        <p:spPr>
          <a:xfrm>
            <a:off x="0" y="0"/>
            <a:ext cx="9144000" cy="3188970"/>
          </a:xfrm>
          <a:custGeom>
            <a:avLst/>
            <a:gdLst/>
            <a:ahLst/>
            <a:cxnLst/>
            <a:rect l="l" t="t" r="r" b="b"/>
            <a:pathLst>
              <a:path w="16256000" h="5669280" extrusionOk="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"/>
          <p:cNvSpPr>
            <a:spLocks noGrp="1"/>
          </p:cNvSpPr>
          <p:nvPr>
            <p:ph type="pic" idx="2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70" name="Google Shape;770;p53"/>
          <p:cNvSpPr txBox="1">
            <a:spLocks noGrp="1"/>
          </p:cNvSpPr>
          <p:nvPr>
            <p:ph type="body" idx="1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53"/>
          <p:cNvSpPr txBox="1">
            <a:spLocks noGrp="1"/>
          </p:cNvSpPr>
          <p:nvPr>
            <p:ph type="body" idx="3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53"/>
          <p:cNvSpPr txBox="1">
            <a:spLocks noGrp="1"/>
          </p:cNvSpPr>
          <p:nvPr>
            <p:ph type="body" idx="4"/>
          </p:nvPr>
        </p:nvSpPr>
        <p:spPr>
          <a:xfrm>
            <a:off x="4657724" y="2362503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53"/>
          <p:cNvSpPr>
            <a:spLocks noGrp="1"/>
          </p:cNvSpPr>
          <p:nvPr>
            <p:ph type="pic" idx="5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Google Shape;774;p53"/>
          <p:cNvSpPr>
            <a:spLocks noGrp="1"/>
          </p:cNvSpPr>
          <p:nvPr>
            <p:ph type="pic" idx="6"/>
          </p:nvPr>
        </p:nvSpPr>
        <p:spPr>
          <a:xfrm>
            <a:off x="4657725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53"/>
          <p:cNvSpPr/>
          <p:nvPr/>
        </p:nvSpPr>
        <p:spPr>
          <a:xfrm>
            <a:off x="285750" y="-7455"/>
            <a:ext cx="4309806" cy="1258261"/>
          </a:xfrm>
          <a:custGeom>
            <a:avLst/>
            <a:gdLst/>
            <a:ahLst/>
            <a:cxnLst/>
            <a:rect l="l" t="t" r="r" b="b"/>
            <a:pathLst>
              <a:path w="7871791" h="2160104" extrusionOk="0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3"/>
          <p:cNvSpPr/>
          <p:nvPr/>
        </p:nvSpPr>
        <p:spPr>
          <a:xfrm>
            <a:off x="2471738" y="-7455"/>
            <a:ext cx="3635005" cy="1261276"/>
          </a:xfrm>
          <a:custGeom>
            <a:avLst/>
            <a:gdLst/>
            <a:ahLst/>
            <a:cxnLst/>
            <a:rect l="l" t="t" r="r" b="b"/>
            <a:pathLst>
              <a:path w="13717001" h="2146852" extrusionOk="0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3"/>
          <p:cNvSpPr/>
          <p:nvPr/>
        </p:nvSpPr>
        <p:spPr>
          <a:xfrm>
            <a:off x="4657724" y="-7454"/>
            <a:ext cx="3210744" cy="1250541"/>
          </a:xfrm>
          <a:custGeom>
            <a:avLst/>
            <a:gdLst/>
            <a:ahLst/>
            <a:cxnLst/>
            <a:rect l="l" t="t" r="r" b="b"/>
            <a:pathLst>
              <a:path w="12002781" h="2146852" extrusionOk="0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3"/>
          <p:cNvSpPr txBox="1">
            <a:spLocks noGrp="1"/>
          </p:cNvSpPr>
          <p:nvPr>
            <p:ph type="body" idx="7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53"/>
          <p:cNvSpPr txBox="1">
            <a:spLocks noGrp="1"/>
          </p:cNvSpPr>
          <p:nvPr>
            <p:ph type="body" idx="8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53"/>
          <p:cNvSpPr txBox="1">
            <a:spLocks noGrp="1"/>
          </p:cNvSpPr>
          <p:nvPr>
            <p:ph type="body" idx="9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1" name="Google Shape;781;p53"/>
          <p:cNvSpPr txBox="1">
            <a:spLocks noGrp="1"/>
          </p:cNvSpPr>
          <p:nvPr>
            <p:ph type="body" idx="13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53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3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3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In (2)">
  <p:cSld name="Team InIn (2)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4"/>
          <p:cNvSpPr/>
          <p:nvPr/>
        </p:nvSpPr>
        <p:spPr>
          <a:xfrm>
            <a:off x="0" y="0"/>
            <a:ext cx="9144000" cy="3188970"/>
          </a:xfrm>
          <a:custGeom>
            <a:avLst/>
            <a:gdLst/>
            <a:ahLst/>
            <a:cxnLst/>
            <a:rect l="l" t="t" r="r" b="b"/>
            <a:pathLst>
              <a:path w="16256000" h="5669280" extrusionOk="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4"/>
          <p:cNvSpPr>
            <a:spLocks noGrp="1"/>
          </p:cNvSpPr>
          <p:nvPr>
            <p:ph type="pic" idx="2"/>
          </p:nvPr>
        </p:nvSpPr>
        <p:spPr>
          <a:xfrm>
            <a:off x="28575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54"/>
          <p:cNvSpPr txBox="1">
            <a:spLocks noGrp="1"/>
          </p:cNvSpPr>
          <p:nvPr>
            <p:ph type="body" idx="1"/>
          </p:nvPr>
        </p:nvSpPr>
        <p:spPr>
          <a:xfrm>
            <a:off x="299251" y="2359962"/>
            <a:ext cx="2001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54"/>
          <p:cNvSpPr txBox="1">
            <a:spLocks noGrp="1"/>
          </p:cNvSpPr>
          <p:nvPr>
            <p:ph type="body" idx="3"/>
          </p:nvPr>
        </p:nvSpPr>
        <p:spPr>
          <a:xfrm>
            <a:off x="2471738" y="2359962"/>
            <a:ext cx="20145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54"/>
          <p:cNvSpPr>
            <a:spLocks noGrp="1"/>
          </p:cNvSpPr>
          <p:nvPr>
            <p:ph type="pic" idx="4"/>
          </p:nvPr>
        </p:nvSpPr>
        <p:spPr>
          <a:xfrm>
            <a:off x="2487170" y="1243013"/>
            <a:ext cx="870900" cy="8703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54"/>
          <p:cNvSpPr/>
          <p:nvPr/>
        </p:nvSpPr>
        <p:spPr>
          <a:xfrm>
            <a:off x="285750" y="-7455"/>
            <a:ext cx="4309806" cy="1258261"/>
          </a:xfrm>
          <a:custGeom>
            <a:avLst/>
            <a:gdLst/>
            <a:ahLst/>
            <a:cxnLst/>
            <a:rect l="l" t="t" r="r" b="b"/>
            <a:pathLst>
              <a:path w="7871791" h="2160104" extrusionOk="0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4"/>
          <p:cNvSpPr/>
          <p:nvPr/>
        </p:nvSpPr>
        <p:spPr>
          <a:xfrm>
            <a:off x="2471738" y="-7455"/>
            <a:ext cx="3635005" cy="1261276"/>
          </a:xfrm>
          <a:custGeom>
            <a:avLst/>
            <a:gdLst/>
            <a:ahLst/>
            <a:cxnLst/>
            <a:rect l="l" t="t" r="r" b="b"/>
            <a:pathLst>
              <a:path w="13717001" h="2146852" extrusionOk="0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4"/>
          <p:cNvSpPr txBox="1">
            <a:spLocks noGrp="1"/>
          </p:cNvSpPr>
          <p:nvPr>
            <p:ph type="body" idx="5"/>
          </p:nvPr>
        </p:nvSpPr>
        <p:spPr>
          <a:xfrm>
            <a:off x="4657726" y="3444035"/>
            <a:ext cx="3643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54"/>
          <p:cNvSpPr txBox="1">
            <a:spLocks noGrp="1"/>
          </p:cNvSpPr>
          <p:nvPr>
            <p:ph type="body" idx="6"/>
          </p:nvPr>
        </p:nvSpPr>
        <p:spPr>
          <a:xfrm>
            <a:off x="285749" y="3444035"/>
            <a:ext cx="34719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body" idx="7"/>
          </p:nvPr>
        </p:nvSpPr>
        <p:spPr>
          <a:xfrm>
            <a:off x="285749" y="3854024"/>
            <a:ext cx="34719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54"/>
          <p:cNvSpPr txBox="1">
            <a:spLocks noGrp="1"/>
          </p:cNvSpPr>
          <p:nvPr>
            <p:ph type="body" idx="8"/>
          </p:nvPr>
        </p:nvSpPr>
        <p:spPr>
          <a:xfrm>
            <a:off x="4657726" y="3854024"/>
            <a:ext cx="36432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7" name="Google Shape;797;p54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4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4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: 3-4 people (alt)">
  <p:cSld name="Team: 3-4 people (alt)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>
            <a:spLocks noGrp="1"/>
          </p:cNvSpPr>
          <p:nvPr>
            <p:ph type="pic" idx="2"/>
          </p:nvPr>
        </p:nvSpPr>
        <p:spPr>
          <a:xfrm>
            <a:off x="285750" y="1243013"/>
            <a:ext cx="2014500" cy="20136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55"/>
          <p:cNvSpPr txBox="1">
            <a:spLocks noGrp="1"/>
          </p:cNvSpPr>
          <p:nvPr>
            <p:ph type="body" idx="1"/>
          </p:nvPr>
        </p:nvSpPr>
        <p:spPr>
          <a:xfrm>
            <a:off x="285750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55"/>
          <p:cNvSpPr txBox="1">
            <a:spLocks noGrp="1"/>
          </p:cNvSpPr>
          <p:nvPr>
            <p:ph type="body" idx="3"/>
          </p:nvPr>
        </p:nvSpPr>
        <p:spPr>
          <a:xfrm>
            <a:off x="2477386" y="3427910"/>
            <a:ext cx="20091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body" idx="4"/>
          </p:nvPr>
        </p:nvSpPr>
        <p:spPr>
          <a:xfrm>
            <a:off x="4657725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body" idx="5"/>
          </p:nvPr>
        </p:nvSpPr>
        <p:spPr>
          <a:xfrm>
            <a:off x="6843713" y="3427910"/>
            <a:ext cx="20145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55"/>
          <p:cNvSpPr>
            <a:spLocks noGrp="1"/>
          </p:cNvSpPr>
          <p:nvPr>
            <p:ph type="pic" idx="6"/>
          </p:nvPr>
        </p:nvSpPr>
        <p:spPr>
          <a:xfrm>
            <a:off x="4655186" y="1232787"/>
            <a:ext cx="2017200" cy="20238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55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55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5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10" name="Google Shape;810;p55"/>
          <p:cNvSpPr>
            <a:spLocks noGrp="1"/>
          </p:cNvSpPr>
          <p:nvPr>
            <p:ph type="pic" idx="7"/>
          </p:nvPr>
        </p:nvSpPr>
        <p:spPr>
          <a:xfrm>
            <a:off x="2471738" y="1232787"/>
            <a:ext cx="2015100" cy="20238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55"/>
          <p:cNvSpPr>
            <a:spLocks noGrp="1"/>
          </p:cNvSpPr>
          <p:nvPr>
            <p:ph type="pic" idx="8"/>
          </p:nvPr>
        </p:nvSpPr>
        <p:spPr>
          <a:xfrm>
            <a:off x="6840454" y="1232787"/>
            <a:ext cx="2017800" cy="202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: 5-6 people (alt)">
  <p:cSld name="Team: 5-6 people (alt)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6"/>
          <p:cNvSpPr>
            <a:spLocks noGrp="1"/>
          </p:cNvSpPr>
          <p:nvPr>
            <p:ph type="pic" idx="2"/>
          </p:nvPr>
        </p:nvSpPr>
        <p:spPr>
          <a:xfrm>
            <a:off x="285992" y="1767050"/>
            <a:ext cx="1289700" cy="12888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56"/>
          <p:cNvSpPr txBox="1">
            <a:spLocks noGrp="1"/>
          </p:cNvSpPr>
          <p:nvPr>
            <p:ph type="body" idx="1"/>
          </p:nvPr>
        </p:nvSpPr>
        <p:spPr>
          <a:xfrm>
            <a:off x="285750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body" idx="3"/>
          </p:nvPr>
        </p:nvSpPr>
        <p:spPr>
          <a:xfrm>
            <a:off x="1754146" y="3247046"/>
            <a:ext cx="1274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body" idx="4"/>
          </p:nvPr>
        </p:nvSpPr>
        <p:spPr>
          <a:xfrm>
            <a:off x="3200399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body" idx="5"/>
          </p:nvPr>
        </p:nvSpPr>
        <p:spPr>
          <a:xfrm>
            <a:off x="4657725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>
            <a:spLocks noGrp="1"/>
          </p:cNvSpPr>
          <p:nvPr>
            <p:ph type="pic" idx="6"/>
          </p:nvPr>
        </p:nvSpPr>
        <p:spPr>
          <a:xfrm>
            <a:off x="1754147" y="1767050"/>
            <a:ext cx="1274700" cy="13182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56"/>
          <p:cNvSpPr>
            <a:spLocks noGrp="1"/>
          </p:cNvSpPr>
          <p:nvPr>
            <p:ph type="pic" idx="7"/>
          </p:nvPr>
        </p:nvSpPr>
        <p:spPr>
          <a:xfrm>
            <a:off x="4659024" y="1767050"/>
            <a:ext cx="12846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820" name="Google Shape;820;p56"/>
          <p:cNvSpPr>
            <a:spLocks noGrp="1"/>
          </p:cNvSpPr>
          <p:nvPr>
            <p:ph type="pic" idx="8"/>
          </p:nvPr>
        </p:nvSpPr>
        <p:spPr>
          <a:xfrm>
            <a:off x="6116348" y="1767050"/>
            <a:ext cx="12846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56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4" name="Google Shape;824;p56"/>
          <p:cNvSpPr>
            <a:spLocks noGrp="1"/>
          </p:cNvSpPr>
          <p:nvPr>
            <p:ph type="pic" idx="9"/>
          </p:nvPr>
        </p:nvSpPr>
        <p:spPr>
          <a:xfrm>
            <a:off x="3209493" y="1767050"/>
            <a:ext cx="1276800" cy="131820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Google Shape;825;p56"/>
          <p:cNvSpPr>
            <a:spLocks noGrp="1"/>
          </p:cNvSpPr>
          <p:nvPr>
            <p:ph type="pic" idx="13"/>
          </p:nvPr>
        </p:nvSpPr>
        <p:spPr>
          <a:xfrm>
            <a:off x="7572375" y="1767050"/>
            <a:ext cx="1285800" cy="13191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56"/>
          <p:cNvSpPr txBox="1">
            <a:spLocks noGrp="1"/>
          </p:cNvSpPr>
          <p:nvPr>
            <p:ph type="body" idx="14"/>
          </p:nvPr>
        </p:nvSpPr>
        <p:spPr>
          <a:xfrm>
            <a:off x="6115050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56"/>
          <p:cNvSpPr txBox="1">
            <a:spLocks noGrp="1"/>
          </p:cNvSpPr>
          <p:nvPr>
            <p:ph type="body" idx="15"/>
          </p:nvPr>
        </p:nvSpPr>
        <p:spPr>
          <a:xfrm>
            <a:off x="7572374" y="3247046"/>
            <a:ext cx="1285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, white">
  <p:cSld name="Quote, white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7"/>
          <p:cNvSpPr/>
          <p:nvPr/>
        </p:nvSpPr>
        <p:spPr>
          <a:xfrm>
            <a:off x="6672263" y="178390"/>
            <a:ext cx="2274422" cy="4778544"/>
          </a:xfrm>
          <a:custGeom>
            <a:avLst/>
            <a:gdLst/>
            <a:ahLst/>
            <a:cxnLst/>
            <a:rect l="l" t="t" r="r" b="b"/>
            <a:pathLst>
              <a:path w="4135312" h="8688262" extrusionOk="0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 extrusionOk="0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7"/>
          <p:cNvSpPr txBox="1">
            <a:spLocks noGrp="1"/>
          </p:cNvSpPr>
          <p:nvPr>
            <p:ph type="title"/>
          </p:nvPr>
        </p:nvSpPr>
        <p:spPr>
          <a:xfrm>
            <a:off x="285751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/>
            </a:lvl1pPr>
            <a:lvl2pPr lvl="1" algn="r">
              <a:buNone/>
              <a:defRPr sz="1200"/>
            </a:lvl2pPr>
            <a:lvl3pPr lvl="2" algn="r">
              <a:buNone/>
              <a:defRPr sz="1200"/>
            </a:lvl3pPr>
            <a:lvl4pPr lvl="3" algn="r">
              <a:buNone/>
              <a:defRPr sz="1200"/>
            </a:lvl4pPr>
            <a:lvl5pPr lvl="4" algn="r">
              <a:buNone/>
              <a:defRPr sz="1200"/>
            </a:lvl5pPr>
            <a:lvl6pPr lvl="5" algn="r">
              <a:buNone/>
              <a:defRPr sz="1200"/>
            </a:lvl6pPr>
            <a:lvl7pPr lvl="6" algn="r">
              <a:buNone/>
              <a:defRPr sz="1200"/>
            </a:lvl7pPr>
            <a:lvl8pPr lvl="7" algn="r">
              <a:buNone/>
              <a:defRPr sz="1200"/>
            </a:lvl8pPr>
            <a:lvl9pPr lvl="8" algn="r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, white + pic">
  <p:cSld name="Quote, white + pic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8"/>
          <p:cNvSpPr/>
          <p:nvPr/>
        </p:nvSpPr>
        <p:spPr>
          <a:xfrm>
            <a:off x="6670574" y="178390"/>
            <a:ext cx="2274422" cy="4778544"/>
          </a:xfrm>
          <a:custGeom>
            <a:avLst/>
            <a:gdLst/>
            <a:ahLst/>
            <a:cxnLst/>
            <a:rect l="l" t="t" r="r" b="b"/>
            <a:pathLst>
              <a:path w="4135312" h="8688262" extrusionOk="0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 extrusionOk="0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8"/>
          <p:cNvSpPr txBox="1">
            <a:spLocks noGrp="1"/>
          </p:cNvSpPr>
          <p:nvPr>
            <p:ph type="title"/>
          </p:nvPr>
        </p:nvSpPr>
        <p:spPr>
          <a:xfrm>
            <a:off x="285750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8"/>
          <p:cNvSpPr>
            <a:spLocks noGrp="1"/>
          </p:cNvSpPr>
          <p:nvPr>
            <p:ph type="pic" idx="2"/>
          </p:nvPr>
        </p:nvSpPr>
        <p:spPr>
          <a:xfrm>
            <a:off x="6670575" y="3986213"/>
            <a:ext cx="942900" cy="9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Google Shape;836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/>
            </a:lvl1pPr>
            <a:lvl2pPr lvl="1" algn="r">
              <a:buNone/>
              <a:defRPr sz="1200"/>
            </a:lvl2pPr>
            <a:lvl3pPr lvl="2" algn="r">
              <a:buNone/>
              <a:defRPr sz="1200"/>
            </a:lvl3pPr>
            <a:lvl4pPr lvl="3" algn="r">
              <a:buNone/>
              <a:defRPr sz="1200"/>
            </a:lvl4pPr>
            <a:lvl5pPr lvl="4" algn="r">
              <a:buNone/>
              <a:defRPr sz="1200"/>
            </a:lvl5pPr>
            <a:lvl6pPr lvl="5" algn="r">
              <a:buNone/>
              <a:defRPr sz="1200"/>
            </a:lvl6pPr>
            <a:lvl7pPr lvl="6" algn="r">
              <a:buNone/>
              <a:defRPr sz="1200"/>
            </a:lvl7pPr>
            <a:lvl8pPr lvl="7" algn="r">
              <a:buNone/>
              <a:defRPr sz="1200"/>
            </a:lvl8pPr>
            <a:lvl9pPr lvl="8" algn="r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, dark">
  <p:cSld name="Quote, dark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9"/>
          <p:cNvSpPr/>
          <p:nvPr/>
        </p:nvSpPr>
        <p:spPr>
          <a:xfrm>
            <a:off x="-80909" y="-86688"/>
            <a:ext cx="9225280" cy="5234940"/>
          </a:xfrm>
          <a:custGeom>
            <a:avLst/>
            <a:gdLst/>
            <a:ahLst/>
            <a:cxnLst/>
            <a:rect l="l" t="t" r="r" b="b"/>
            <a:pathLst>
              <a:path w="16256000" h="9144000" extrusionOk="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9"/>
          <p:cNvSpPr/>
          <p:nvPr/>
        </p:nvSpPr>
        <p:spPr>
          <a:xfrm>
            <a:off x="6672263" y="178390"/>
            <a:ext cx="2274422" cy="4778544"/>
          </a:xfrm>
          <a:custGeom>
            <a:avLst/>
            <a:gdLst/>
            <a:ahLst/>
            <a:cxnLst/>
            <a:rect l="l" t="t" r="r" b="b"/>
            <a:pathLst>
              <a:path w="4135312" h="8688262" extrusionOk="0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 extrusionOk="0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9"/>
          <p:cNvSpPr txBox="1">
            <a:spLocks noGrp="1"/>
          </p:cNvSpPr>
          <p:nvPr>
            <p:ph type="title"/>
          </p:nvPr>
        </p:nvSpPr>
        <p:spPr>
          <a:xfrm>
            <a:off x="285751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rial"/>
              <a:buNone/>
              <a:defRPr sz="6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41" name="Google Shape;841;p59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42" name="Google Shape;842;p59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</a:defRPr>
            </a:lvl1pPr>
            <a:lvl2pPr lvl="1" algn="r">
              <a:buNone/>
              <a:defRPr sz="1200">
                <a:solidFill>
                  <a:srgbClr val="FFFFFF"/>
                </a:solidFill>
              </a:defRPr>
            </a:lvl2pPr>
            <a:lvl3pPr lvl="2" algn="r">
              <a:buNone/>
              <a:defRPr sz="1200">
                <a:solidFill>
                  <a:srgbClr val="FFFFFF"/>
                </a:solidFill>
              </a:defRPr>
            </a:lvl3pPr>
            <a:lvl4pPr lvl="3" algn="r">
              <a:buNone/>
              <a:defRPr sz="1200">
                <a:solidFill>
                  <a:srgbClr val="FFFFFF"/>
                </a:solidFill>
              </a:defRPr>
            </a:lvl4pPr>
            <a:lvl5pPr lvl="4" algn="r">
              <a:buNone/>
              <a:defRPr sz="1200">
                <a:solidFill>
                  <a:srgbClr val="FFFFFF"/>
                </a:solidFill>
              </a:defRPr>
            </a:lvl5pPr>
            <a:lvl6pPr lvl="5" algn="r">
              <a:buNone/>
              <a:defRPr sz="1200">
                <a:solidFill>
                  <a:srgbClr val="FFFFFF"/>
                </a:solidFill>
              </a:defRPr>
            </a:lvl6pPr>
            <a:lvl7pPr lvl="6" algn="r">
              <a:buNone/>
              <a:defRPr sz="1200">
                <a:solidFill>
                  <a:srgbClr val="FFFFFF"/>
                </a:solidFill>
              </a:defRPr>
            </a:lvl7pPr>
            <a:lvl8pPr lvl="7" algn="r">
              <a:buNone/>
              <a:defRPr sz="1200">
                <a:solidFill>
                  <a:srgbClr val="FFFFFF"/>
                </a:solidFill>
              </a:defRPr>
            </a:lvl8pPr>
            <a:lvl9pPr lvl="8" algn="r">
              <a:buNone/>
              <a:defRPr sz="12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, dark + pic">
  <p:cSld name="Quote, dark + pic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0"/>
          <p:cNvSpPr/>
          <p:nvPr/>
        </p:nvSpPr>
        <p:spPr>
          <a:xfrm>
            <a:off x="-80909" y="-86688"/>
            <a:ext cx="9225280" cy="5234940"/>
          </a:xfrm>
          <a:custGeom>
            <a:avLst/>
            <a:gdLst/>
            <a:ahLst/>
            <a:cxnLst/>
            <a:rect l="l" t="t" r="r" b="b"/>
            <a:pathLst>
              <a:path w="16256000" h="9144000" extrusionOk="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0"/>
          <p:cNvSpPr/>
          <p:nvPr/>
        </p:nvSpPr>
        <p:spPr>
          <a:xfrm>
            <a:off x="6672263" y="178390"/>
            <a:ext cx="2274422" cy="4778544"/>
          </a:xfrm>
          <a:custGeom>
            <a:avLst/>
            <a:gdLst/>
            <a:ahLst/>
            <a:cxnLst/>
            <a:rect l="l" t="t" r="r" b="b"/>
            <a:pathLst>
              <a:path w="4135312" h="8688262" extrusionOk="0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 extrusionOk="0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0"/>
          <p:cNvSpPr txBox="1">
            <a:spLocks noGrp="1"/>
          </p:cNvSpPr>
          <p:nvPr>
            <p:ph type="title"/>
          </p:nvPr>
        </p:nvSpPr>
        <p:spPr>
          <a:xfrm>
            <a:off x="285750" y="171450"/>
            <a:ext cx="78438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rial"/>
              <a:buNone/>
              <a:defRPr sz="6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60"/>
          <p:cNvSpPr>
            <a:spLocks noGrp="1"/>
          </p:cNvSpPr>
          <p:nvPr>
            <p:ph type="pic" idx="2"/>
          </p:nvPr>
        </p:nvSpPr>
        <p:spPr>
          <a:xfrm>
            <a:off x="6672263" y="3986213"/>
            <a:ext cx="942900" cy="942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6" name="Google Shape;856;p60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57" name="Google Shape;857;p60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0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0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0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0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</a:defRPr>
            </a:lvl1pPr>
            <a:lvl2pPr lvl="1" algn="r">
              <a:buNone/>
              <a:defRPr sz="1200">
                <a:solidFill>
                  <a:srgbClr val="FFFFFF"/>
                </a:solidFill>
              </a:defRPr>
            </a:lvl2pPr>
            <a:lvl3pPr lvl="2" algn="r">
              <a:buNone/>
              <a:defRPr sz="1200">
                <a:solidFill>
                  <a:srgbClr val="FFFFFF"/>
                </a:solidFill>
              </a:defRPr>
            </a:lvl3pPr>
            <a:lvl4pPr lvl="3" algn="r">
              <a:buNone/>
              <a:defRPr sz="1200">
                <a:solidFill>
                  <a:srgbClr val="FFFFFF"/>
                </a:solidFill>
              </a:defRPr>
            </a:lvl4pPr>
            <a:lvl5pPr lvl="4" algn="r">
              <a:buNone/>
              <a:defRPr sz="1200">
                <a:solidFill>
                  <a:srgbClr val="FFFFFF"/>
                </a:solidFill>
              </a:defRPr>
            </a:lvl5pPr>
            <a:lvl6pPr lvl="5" algn="r">
              <a:buNone/>
              <a:defRPr sz="1200">
                <a:solidFill>
                  <a:srgbClr val="FFFFFF"/>
                </a:solidFill>
              </a:defRPr>
            </a:lvl6pPr>
            <a:lvl7pPr lvl="6" algn="r">
              <a:buNone/>
              <a:defRPr sz="1200">
                <a:solidFill>
                  <a:srgbClr val="FFFFFF"/>
                </a:solidFill>
              </a:defRPr>
            </a:lvl7pPr>
            <a:lvl8pPr lvl="7" algn="r">
              <a:buNone/>
              <a:defRPr sz="1200">
                <a:solidFill>
                  <a:srgbClr val="FFFFFF"/>
                </a:solidFill>
              </a:defRPr>
            </a:lvl8pPr>
            <a:lvl9pPr lvl="8" algn="r">
              <a:buNone/>
              <a:defRPr sz="12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idebar (colored)">
  <p:cSld name="Quote Sidebar (colored)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61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61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0" name="Google Shape;870;p61"/>
          <p:cNvSpPr/>
          <p:nvPr/>
        </p:nvSpPr>
        <p:spPr>
          <a:xfrm>
            <a:off x="6672263" y="0"/>
            <a:ext cx="2467864" cy="5143500"/>
          </a:xfrm>
          <a:custGeom>
            <a:avLst/>
            <a:gdLst/>
            <a:ahLst/>
            <a:cxnLst/>
            <a:rect l="l" t="t" r="r" b="b"/>
            <a:pathLst>
              <a:path w="4406900" h="9144000" extrusionOk="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6843713" y="-18322"/>
            <a:ext cx="2269068" cy="4957243"/>
          </a:xfrm>
          <a:custGeom>
            <a:avLst/>
            <a:gdLst/>
            <a:ahLst/>
            <a:cxnLst/>
            <a:rect l="l" t="t" r="r" b="b"/>
            <a:pathLst>
              <a:path w="4986962" h="10895039" extrusionOk="0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 extrusionOk="0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1"/>
          <p:cNvSpPr txBox="1">
            <a:spLocks noGrp="1"/>
          </p:cNvSpPr>
          <p:nvPr>
            <p:ph type="body" idx="1"/>
          </p:nvPr>
        </p:nvSpPr>
        <p:spPr>
          <a:xfrm>
            <a:off x="6843713" y="900113"/>
            <a:ext cx="201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61"/>
          <p:cNvSpPr>
            <a:spLocks noGrp="1"/>
          </p:cNvSpPr>
          <p:nvPr>
            <p:ph type="pic" idx="2"/>
          </p:nvPr>
        </p:nvSpPr>
        <p:spPr>
          <a:xfrm>
            <a:off x="6843713" y="4157663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74" name="Google Shape;874;p61"/>
          <p:cNvSpPr txBox="1">
            <a:spLocks noGrp="1"/>
          </p:cNvSpPr>
          <p:nvPr>
            <p:ph type="body" idx="3"/>
          </p:nvPr>
        </p:nvSpPr>
        <p:spPr>
          <a:xfrm>
            <a:off x="7700963" y="4157663"/>
            <a:ext cx="1157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5" name="Google Shape;875;p61"/>
          <p:cNvSpPr txBox="1"/>
          <p:nvPr/>
        </p:nvSpPr>
        <p:spPr>
          <a:xfrm>
            <a:off x="6843713" y="191140"/>
            <a:ext cx="600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’’</a:t>
            </a:r>
            <a:endParaRPr sz="3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6" name="Google Shape;876;p61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877" name="Google Shape;877;p61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1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1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1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1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idebar (basic)">
  <p:cSld name="Quote Sidebar (basic)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2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2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2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89" name="Google Shape;889;p62"/>
          <p:cNvSpPr/>
          <p:nvPr/>
        </p:nvSpPr>
        <p:spPr>
          <a:xfrm>
            <a:off x="6843713" y="-18322"/>
            <a:ext cx="2269068" cy="4957243"/>
          </a:xfrm>
          <a:custGeom>
            <a:avLst/>
            <a:gdLst/>
            <a:ahLst/>
            <a:cxnLst/>
            <a:rect l="l" t="t" r="r" b="b"/>
            <a:pathLst>
              <a:path w="4986962" h="10895039" extrusionOk="0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 extrusionOk="0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2"/>
          <p:cNvSpPr txBox="1">
            <a:spLocks noGrp="1"/>
          </p:cNvSpPr>
          <p:nvPr>
            <p:ph type="body" idx="1"/>
          </p:nvPr>
        </p:nvSpPr>
        <p:spPr>
          <a:xfrm>
            <a:off x="6843713" y="900113"/>
            <a:ext cx="201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62"/>
          <p:cNvSpPr>
            <a:spLocks noGrp="1"/>
          </p:cNvSpPr>
          <p:nvPr>
            <p:ph type="pic" idx="2"/>
          </p:nvPr>
        </p:nvSpPr>
        <p:spPr>
          <a:xfrm>
            <a:off x="6843713" y="4157663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Google Shape;892;p62"/>
          <p:cNvSpPr txBox="1">
            <a:spLocks noGrp="1"/>
          </p:cNvSpPr>
          <p:nvPr>
            <p:ph type="body" idx="3"/>
          </p:nvPr>
        </p:nvSpPr>
        <p:spPr>
          <a:xfrm>
            <a:off x="7700963" y="4157663"/>
            <a:ext cx="1157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62"/>
          <p:cNvSpPr txBox="1"/>
          <p:nvPr/>
        </p:nvSpPr>
        <p:spPr>
          <a:xfrm>
            <a:off x="6843713" y="191140"/>
            <a:ext cx="600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’’</a:t>
            </a:r>
            <a:endParaRPr sz="3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">
  <p:cSld name="Logos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3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3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63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8" name="Google Shape;898;p63"/>
          <p:cNvSpPr>
            <a:spLocks noGrp="1"/>
          </p:cNvSpPr>
          <p:nvPr>
            <p:ph type="pic" idx="2"/>
          </p:nvPr>
        </p:nvSpPr>
        <p:spPr>
          <a:xfrm>
            <a:off x="285750" y="1243013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63"/>
          <p:cNvSpPr>
            <a:spLocks noGrp="1"/>
          </p:cNvSpPr>
          <p:nvPr>
            <p:ph type="pic" idx="3"/>
          </p:nvPr>
        </p:nvSpPr>
        <p:spPr>
          <a:xfrm>
            <a:off x="1752761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63"/>
          <p:cNvSpPr>
            <a:spLocks noGrp="1"/>
          </p:cNvSpPr>
          <p:nvPr>
            <p:ph type="pic" idx="4"/>
          </p:nvPr>
        </p:nvSpPr>
        <p:spPr>
          <a:xfrm>
            <a:off x="3210086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63"/>
          <p:cNvSpPr>
            <a:spLocks noGrp="1"/>
          </p:cNvSpPr>
          <p:nvPr>
            <p:ph type="pic" idx="5"/>
          </p:nvPr>
        </p:nvSpPr>
        <p:spPr>
          <a:xfrm>
            <a:off x="4657725" y="1243013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63"/>
          <p:cNvSpPr>
            <a:spLocks noGrp="1"/>
          </p:cNvSpPr>
          <p:nvPr>
            <p:ph type="pic" idx="6"/>
          </p:nvPr>
        </p:nvSpPr>
        <p:spPr>
          <a:xfrm>
            <a:off x="6124736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p63"/>
          <p:cNvSpPr>
            <a:spLocks noGrp="1"/>
          </p:cNvSpPr>
          <p:nvPr>
            <p:ph type="pic" idx="7"/>
          </p:nvPr>
        </p:nvSpPr>
        <p:spPr>
          <a:xfrm>
            <a:off x="7582061" y="1243013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63"/>
          <p:cNvSpPr>
            <a:spLocks noGrp="1"/>
          </p:cNvSpPr>
          <p:nvPr>
            <p:ph type="pic" idx="8"/>
          </p:nvPr>
        </p:nvSpPr>
        <p:spPr>
          <a:xfrm>
            <a:off x="285750" y="2057400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63"/>
          <p:cNvSpPr>
            <a:spLocks noGrp="1"/>
          </p:cNvSpPr>
          <p:nvPr>
            <p:ph type="pic" idx="9"/>
          </p:nvPr>
        </p:nvSpPr>
        <p:spPr>
          <a:xfrm>
            <a:off x="1752761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6" name="Google Shape;906;p63"/>
          <p:cNvSpPr>
            <a:spLocks noGrp="1"/>
          </p:cNvSpPr>
          <p:nvPr>
            <p:ph type="pic" idx="13"/>
          </p:nvPr>
        </p:nvSpPr>
        <p:spPr>
          <a:xfrm>
            <a:off x="3210086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p63"/>
          <p:cNvSpPr>
            <a:spLocks noGrp="1"/>
          </p:cNvSpPr>
          <p:nvPr>
            <p:ph type="pic" idx="14"/>
          </p:nvPr>
        </p:nvSpPr>
        <p:spPr>
          <a:xfrm>
            <a:off x="4657725" y="2057400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3"/>
          <p:cNvSpPr>
            <a:spLocks noGrp="1"/>
          </p:cNvSpPr>
          <p:nvPr>
            <p:ph type="pic" idx="15"/>
          </p:nvPr>
        </p:nvSpPr>
        <p:spPr>
          <a:xfrm>
            <a:off x="6124736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3"/>
          <p:cNvSpPr>
            <a:spLocks noGrp="1"/>
          </p:cNvSpPr>
          <p:nvPr>
            <p:ph type="pic" idx="16"/>
          </p:nvPr>
        </p:nvSpPr>
        <p:spPr>
          <a:xfrm>
            <a:off x="7582061" y="2057400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0" name="Google Shape;910;p63"/>
          <p:cNvSpPr>
            <a:spLocks noGrp="1"/>
          </p:cNvSpPr>
          <p:nvPr>
            <p:ph type="pic" idx="17"/>
          </p:nvPr>
        </p:nvSpPr>
        <p:spPr>
          <a:xfrm>
            <a:off x="285750" y="2875085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3"/>
          <p:cNvSpPr>
            <a:spLocks noGrp="1"/>
          </p:cNvSpPr>
          <p:nvPr>
            <p:ph type="pic" idx="18"/>
          </p:nvPr>
        </p:nvSpPr>
        <p:spPr>
          <a:xfrm>
            <a:off x="1752761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2" name="Google Shape;912;p63"/>
          <p:cNvSpPr>
            <a:spLocks noGrp="1"/>
          </p:cNvSpPr>
          <p:nvPr>
            <p:ph type="pic" idx="19"/>
          </p:nvPr>
        </p:nvSpPr>
        <p:spPr>
          <a:xfrm>
            <a:off x="3210086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63"/>
          <p:cNvSpPr>
            <a:spLocks noGrp="1"/>
          </p:cNvSpPr>
          <p:nvPr>
            <p:ph type="pic" idx="20"/>
          </p:nvPr>
        </p:nvSpPr>
        <p:spPr>
          <a:xfrm>
            <a:off x="4657725" y="2875085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63"/>
          <p:cNvSpPr>
            <a:spLocks noGrp="1"/>
          </p:cNvSpPr>
          <p:nvPr>
            <p:ph type="pic" idx="21"/>
          </p:nvPr>
        </p:nvSpPr>
        <p:spPr>
          <a:xfrm>
            <a:off x="6124736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Google Shape;915;p63"/>
          <p:cNvSpPr>
            <a:spLocks noGrp="1"/>
          </p:cNvSpPr>
          <p:nvPr>
            <p:ph type="pic" idx="22"/>
          </p:nvPr>
        </p:nvSpPr>
        <p:spPr>
          <a:xfrm>
            <a:off x="7582061" y="2875085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63"/>
          <p:cNvSpPr>
            <a:spLocks noGrp="1"/>
          </p:cNvSpPr>
          <p:nvPr>
            <p:ph type="pic" idx="23"/>
          </p:nvPr>
        </p:nvSpPr>
        <p:spPr>
          <a:xfrm>
            <a:off x="285750" y="3689472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7" name="Google Shape;917;p63"/>
          <p:cNvSpPr>
            <a:spLocks noGrp="1"/>
          </p:cNvSpPr>
          <p:nvPr>
            <p:ph type="pic" idx="24"/>
          </p:nvPr>
        </p:nvSpPr>
        <p:spPr>
          <a:xfrm>
            <a:off x="1752761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63"/>
          <p:cNvSpPr>
            <a:spLocks noGrp="1"/>
          </p:cNvSpPr>
          <p:nvPr>
            <p:ph type="pic" idx="25"/>
          </p:nvPr>
        </p:nvSpPr>
        <p:spPr>
          <a:xfrm>
            <a:off x="3210086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p63"/>
          <p:cNvSpPr>
            <a:spLocks noGrp="1"/>
          </p:cNvSpPr>
          <p:nvPr>
            <p:ph type="pic" idx="26"/>
          </p:nvPr>
        </p:nvSpPr>
        <p:spPr>
          <a:xfrm>
            <a:off x="4657725" y="3689472"/>
            <a:ext cx="12858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3"/>
          <p:cNvSpPr>
            <a:spLocks noGrp="1"/>
          </p:cNvSpPr>
          <p:nvPr>
            <p:ph type="pic" idx="27"/>
          </p:nvPr>
        </p:nvSpPr>
        <p:spPr>
          <a:xfrm>
            <a:off x="6124736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3"/>
          <p:cNvSpPr>
            <a:spLocks noGrp="1"/>
          </p:cNvSpPr>
          <p:nvPr>
            <p:ph type="pic" idx="28"/>
          </p:nvPr>
        </p:nvSpPr>
        <p:spPr>
          <a:xfrm>
            <a:off x="7582061" y="3689472"/>
            <a:ext cx="1276200" cy="64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nt Chart">
  <p:cSld name="Gant Chart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4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64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5" name="Google Shape;925;p64"/>
          <p:cNvSpPr/>
          <p:nvPr/>
        </p:nvSpPr>
        <p:spPr>
          <a:xfrm>
            <a:off x="285750" y="4141294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4"/>
          <p:cNvSpPr txBox="1">
            <a:spLocks noGrp="1"/>
          </p:cNvSpPr>
          <p:nvPr>
            <p:ph type="body" idx="1"/>
          </p:nvPr>
        </p:nvSpPr>
        <p:spPr>
          <a:xfrm>
            <a:off x="285750" y="4149963"/>
            <a:ext cx="13953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7" name="Google Shape;927;p64"/>
          <p:cNvCxnSpPr/>
          <p:nvPr/>
        </p:nvCxnSpPr>
        <p:spPr>
          <a:xfrm>
            <a:off x="1743075" y="1243013"/>
            <a:ext cx="0" cy="32148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8" name="Google Shape;928;p64"/>
          <p:cNvCxnSpPr/>
          <p:nvPr/>
        </p:nvCxnSpPr>
        <p:spPr>
          <a:xfrm>
            <a:off x="285750" y="1243013"/>
            <a:ext cx="0" cy="32148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9" name="Google Shape;929;p64"/>
          <p:cNvCxnSpPr/>
          <p:nvPr/>
        </p:nvCxnSpPr>
        <p:spPr>
          <a:xfrm>
            <a:off x="3200400" y="1243013"/>
            <a:ext cx="0" cy="32148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0" name="Google Shape;930;p64"/>
          <p:cNvCxnSpPr/>
          <p:nvPr/>
        </p:nvCxnSpPr>
        <p:spPr>
          <a:xfrm>
            <a:off x="4665545" y="1243013"/>
            <a:ext cx="0" cy="32148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64"/>
          <p:cNvSpPr/>
          <p:nvPr/>
        </p:nvSpPr>
        <p:spPr>
          <a:xfrm>
            <a:off x="285750" y="3676754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4"/>
          <p:cNvSpPr/>
          <p:nvPr/>
        </p:nvSpPr>
        <p:spPr>
          <a:xfrm>
            <a:off x="285750" y="3205267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4"/>
          <p:cNvSpPr/>
          <p:nvPr/>
        </p:nvSpPr>
        <p:spPr>
          <a:xfrm>
            <a:off x="285750" y="2733779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4"/>
          <p:cNvSpPr/>
          <p:nvPr/>
        </p:nvSpPr>
        <p:spPr>
          <a:xfrm>
            <a:off x="285750" y="2219429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4"/>
          <p:cNvSpPr txBox="1">
            <a:spLocks noGrp="1"/>
          </p:cNvSpPr>
          <p:nvPr>
            <p:ph type="body" idx="2"/>
          </p:nvPr>
        </p:nvSpPr>
        <p:spPr>
          <a:xfrm>
            <a:off x="6115051" y="2219429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64"/>
          <p:cNvSpPr txBox="1">
            <a:spLocks noGrp="1"/>
          </p:cNvSpPr>
          <p:nvPr>
            <p:ph type="body" idx="3"/>
          </p:nvPr>
        </p:nvSpPr>
        <p:spPr>
          <a:xfrm>
            <a:off x="6115051" y="2733779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64"/>
          <p:cNvSpPr txBox="1">
            <a:spLocks noGrp="1"/>
          </p:cNvSpPr>
          <p:nvPr>
            <p:ph type="body" idx="4"/>
          </p:nvPr>
        </p:nvSpPr>
        <p:spPr>
          <a:xfrm>
            <a:off x="6115051" y="3205267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64"/>
          <p:cNvSpPr txBox="1">
            <a:spLocks noGrp="1"/>
          </p:cNvSpPr>
          <p:nvPr>
            <p:ph type="body" idx="5"/>
          </p:nvPr>
        </p:nvSpPr>
        <p:spPr>
          <a:xfrm>
            <a:off x="6115051" y="3676754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64"/>
          <p:cNvSpPr txBox="1"/>
          <p:nvPr/>
        </p:nvSpPr>
        <p:spPr>
          <a:xfrm>
            <a:off x="6822281" y="4148242"/>
            <a:ext cx="1041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4"/>
          <p:cNvSpPr txBox="1">
            <a:spLocks noGrp="1"/>
          </p:cNvSpPr>
          <p:nvPr>
            <p:ph type="body" idx="6"/>
          </p:nvPr>
        </p:nvSpPr>
        <p:spPr>
          <a:xfrm>
            <a:off x="285750" y="2228098"/>
            <a:ext cx="46908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64"/>
          <p:cNvSpPr txBox="1">
            <a:spLocks noGrp="1"/>
          </p:cNvSpPr>
          <p:nvPr>
            <p:ph type="body" idx="7"/>
          </p:nvPr>
        </p:nvSpPr>
        <p:spPr>
          <a:xfrm>
            <a:off x="285749" y="2733779"/>
            <a:ext cx="40635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64"/>
          <p:cNvSpPr txBox="1">
            <a:spLocks noGrp="1"/>
          </p:cNvSpPr>
          <p:nvPr>
            <p:ph type="body" idx="8"/>
          </p:nvPr>
        </p:nvSpPr>
        <p:spPr>
          <a:xfrm>
            <a:off x="285749" y="3205267"/>
            <a:ext cx="32361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64"/>
          <p:cNvSpPr txBox="1">
            <a:spLocks noGrp="1"/>
          </p:cNvSpPr>
          <p:nvPr>
            <p:ph type="body" idx="9"/>
          </p:nvPr>
        </p:nvSpPr>
        <p:spPr>
          <a:xfrm>
            <a:off x="285750" y="3676754"/>
            <a:ext cx="28398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64"/>
          <p:cNvSpPr txBox="1">
            <a:spLocks noGrp="1"/>
          </p:cNvSpPr>
          <p:nvPr>
            <p:ph type="body" idx="13"/>
          </p:nvPr>
        </p:nvSpPr>
        <p:spPr>
          <a:xfrm>
            <a:off x="285750" y="1243013"/>
            <a:ext cx="1285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64"/>
          <p:cNvSpPr txBox="1">
            <a:spLocks noGrp="1"/>
          </p:cNvSpPr>
          <p:nvPr>
            <p:ph type="body" idx="14"/>
          </p:nvPr>
        </p:nvSpPr>
        <p:spPr>
          <a:xfrm>
            <a:off x="1743075" y="1243013"/>
            <a:ext cx="1285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64"/>
          <p:cNvSpPr txBox="1">
            <a:spLocks noGrp="1"/>
          </p:cNvSpPr>
          <p:nvPr>
            <p:ph type="body" idx="15"/>
          </p:nvPr>
        </p:nvSpPr>
        <p:spPr>
          <a:xfrm>
            <a:off x="3200400" y="1243013"/>
            <a:ext cx="1291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64"/>
          <p:cNvSpPr txBox="1">
            <a:spLocks noGrp="1"/>
          </p:cNvSpPr>
          <p:nvPr>
            <p:ph type="body" idx="16"/>
          </p:nvPr>
        </p:nvSpPr>
        <p:spPr>
          <a:xfrm>
            <a:off x="4663272" y="1243013"/>
            <a:ext cx="12804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64"/>
          <p:cNvSpPr/>
          <p:nvPr/>
        </p:nvSpPr>
        <p:spPr>
          <a:xfrm>
            <a:off x="285750" y="1757363"/>
            <a:ext cx="5657700" cy="264000"/>
          </a:xfrm>
          <a:prstGeom prst="rect">
            <a:avLst/>
          </a:prstGeom>
          <a:solidFill>
            <a:srgbClr val="E6E6E6">
              <a:alpha val="88630"/>
            </a:srgbClr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4"/>
          <p:cNvSpPr txBox="1">
            <a:spLocks noGrp="1"/>
          </p:cNvSpPr>
          <p:nvPr>
            <p:ph type="body" idx="17"/>
          </p:nvPr>
        </p:nvSpPr>
        <p:spPr>
          <a:xfrm>
            <a:off x="285749" y="1757363"/>
            <a:ext cx="4690800" cy="255600"/>
          </a:xfrm>
          <a:prstGeom prst="rect">
            <a:avLst/>
          </a:prstGeom>
          <a:solidFill>
            <a:schemeClr val="dk2">
              <a:alpha val="89800"/>
            </a:schemeClr>
          </a:solidFill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64"/>
          <p:cNvSpPr txBox="1">
            <a:spLocks noGrp="1"/>
          </p:cNvSpPr>
          <p:nvPr>
            <p:ph type="body" idx="18"/>
          </p:nvPr>
        </p:nvSpPr>
        <p:spPr>
          <a:xfrm>
            <a:off x="6115051" y="1757363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64"/>
          <p:cNvSpPr txBox="1">
            <a:spLocks noGrp="1"/>
          </p:cNvSpPr>
          <p:nvPr>
            <p:ph type="body" idx="19"/>
          </p:nvPr>
        </p:nvSpPr>
        <p:spPr>
          <a:xfrm>
            <a:off x="6115051" y="4149963"/>
            <a:ext cx="2743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64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options">
  <p:cSld name="2 options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5"/>
          <p:cNvSpPr/>
          <p:nvPr/>
        </p:nvSpPr>
        <p:spPr>
          <a:xfrm>
            <a:off x="4314825" y="2657474"/>
            <a:ext cx="4829100" cy="2494800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5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65"/>
          <p:cNvSpPr/>
          <p:nvPr/>
        </p:nvSpPr>
        <p:spPr>
          <a:xfrm flipH="1">
            <a:off x="3223" y="2657474"/>
            <a:ext cx="4829100" cy="2494800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3686" y="2571750"/>
            <a:ext cx="528638" cy="528638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5"/>
          <p:cNvSpPr txBox="1">
            <a:spLocks noGrp="1"/>
          </p:cNvSpPr>
          <p:nvPr>
            <p:ph type="body" idx="1"/>
          </p:nvPr>
        </p:nvSpPr>
        <p:spPr>
          <a:xfrm>
            <a:off x="287324" y="1239380"/>
            <a:ext cx="34704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9" name="Google Shape;959;p65"/>
          <p:cNvSpPr txBox="1">
            <a:spLocks noGrp="1"/>
          </p:cNvSpPr>
          <p:nvPr>
            <p:ph type="body" idx="2"/>
          </p:nvPr>
        </p:nvSpPr>
        <p:spPr>
          <a:xfrm>
            <a:off x="5386388" y="1243013"/>
            <a:ext cx="34719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65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65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s Basic">
  <p:cSld name="Contacts Basic">
    <p:bg>
      <p:bgPr>
        <a:solidFill>
          <a:schemeClr val="dk2"/>
        </a:solidFill>
        <a:effectLst/>
      </p:bgPr>
    </p:bg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6"/>
          <p:cNvSpPr/>
          <p:nvPr/>
        </p:nvSpPr>
        <p:spPr>
          <a:xfrm>
            <a:off x="285751" y="-20342"/>
            <a:ext cx="4430367" cy="4945196"/>
          </a:xfrm>
          <a:custGeom>
            <a:avLst/>
            <a:gdLst/>
            <a:ahLst/>
            <a:cxnLst/>
            <a:rect l="l" t="t" r="r" b="b"/>
            <a:pathLst>
              <a:path w="5946802" h="6615647" extrusionOk="0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 extrusionOk="0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6"/>
          <p:cNvSpPr txBox="1"/>
          <p:nvPr/>
        </p:nvSpPr>
        <p:spPr>
          <a:xfrm>
            <a:off x="4657725" y="3600450"/>
            <a:ext cx="1997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accounts: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1"/>
          </p:nvPr>
        </p:nvSpPr>
        <p:spPr>
          <a:xfrm>
            <a:off x="4657725" y="1071563"/>
            <a:ext cx="420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2"/>
          </p:nvPr>
        </p:nvSpPr>
        <p:spPr>
          <a:xfrm>
            <a:off x="4657726" y="1971675"/>
            <a:ext cx="4198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3"/>
          </p:nvPr>
        </p:nvSpPr>
        <p:spPr>
          <a:xfrm>
            <a:off x="4657725" y="2914650"/>
            <a:ext cx="4200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4"/>
          </p:nvPr>
        </p:nvSpPr>
        <p:spPr>
          <a:xfrm>
            <a:off x="285750" y="1071563"/>
            <a:ext cx="3471900" cy="2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5"/>
          </p:nvPr>
        </p:nvSpPr>
        <p:spPr>
          <a:xfrm>
            <a:off x="4657725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6"/>
          </p:nvPr>
        </p:nvSpPr>
        <p:spPr>
          <a:xfrm>
            <a:off x="4657725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7"/>
          </p:nvPr>
        </p:nvSpPr>
        <p:spPr>
          <a:xfrm>
            <a:off x="4657725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8"/>
          </p:nvPr>
        </p:nvSpPr>
        <p:spPr>
          <a:xfrm>
            <a:off x="4657725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9"/>
          </p:nvPr>
        </p:nvSpPr>
        <p:spPr>
          <a:xfrm>
            <a:off x="6115050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3"/>
          </p:nvPr>
        </p:nvSpPr>
        <p:spPr>
          <a:xfrm>
            <a:off x="6115050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4"/>
          </p:nvPr>
        </p:nvSpPr>
        <p:spPr>
          <a:xfrm>
            <a:off x="6115050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5"/>
          </p:nvPr>
        </p:nvSpPr>
        <p:spPr>
          <a:xfrm>
            <a:off x="6115050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6"/>
          </p:nvPr>
        </p:nvSpPr>
        <p:spPr>
          <a:xfrm>
            <a:off x="7572376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7"/>
          </p:nvPr>
        </p:nvSpPr>
        <p:spPr>
          <a:xfrm>
            <a:off x="7572376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8"/>
          </p:nvPr>
        </p:nvSpPr>
        <p:spPr>
          <a:xfrm>
            <a:off x="7572376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19"/>
          </p:nvPr>
        </p:nvSpPr>
        <p:spPr>
          <a:xfrm>
            <a:off x="7572376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66"/>
          <p:cNvSpPr txBox="1">
            <a:spLocks noGrp="1"/>
          </p:cNvSpPr>
          <p:nvPr>
            <p:ph type="title"/>
          </p:nvPr>
        </p:nvSpPr>
        <p:spPr>
          <a:xfrm>
            <a:off x="285750" y="171450"/>
            <a:ext cx="34719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66"/>
          <p:cNvSpPr txBox="1"/>
          <p:nvPr/>
        </p:nvSpPr>
        <p:spPr>
          <a:xfrm>
            <a:off x="4673441" y="171450"/>
            <a:ext cx="713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66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984" name="Google Shape;984;p66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6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6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6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6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6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6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6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/>
            </a:lvl1pPr>
            <a:lvl2pPr lvl="1" algn="r">
              <a:buNone/>
              <a:defRPr sz="1200"/>
            </a:lvl2pPr>
            <a:lvl3pPr lvl="2" algn="r">
              <a:buNone/>
              <a:defRPr sz="1200"/>
            </a:lvl3pPr>
            <a:lvl4pPr lvl="3" algn="r">
              <a:buNone/>
              <a:defRPr sz="1200"/>
            </a:lvl4pPr>
            <a:lvl5pPr lvl="4" algn="r">
              <a:buNone/>
              <a:defRPr sz="1200"/>
            </a:lvl5pPr>
            <a:lvl6pPr lvl="5" algn="r">
              <a:buNone/>
              <a:defRPr sz="1200"/>
            </a:lvl6pPr>
            <a:lvl7pPr lvl="6" algn="r">
              <a:buNone/>
              <a:defRPr sz="1200"/>
            </a:lvl7pPr>
            <a:lvl8pPr lvl="7" algn="r">
              <a:buNone/>
              <a:defRPr sz="1200"/>
            </a:lvl8pPr>
            <a:lvl9pPr lvl="8" algn="r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s + Photo">
  <p:cSld name="Contacts + Photo">
    <p:bg>
      <p:bgPr>
        <a:solidFill>
          <a:schemeClr val="dk2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7"/>
          <p:cNvSpPr/>
          <p:nvPr/>
        </p:nvSpPr>
        <p:spPr>
          <a:xfrm>
            <a:off x="285751" y="-20342"/>
            <a:ext cx="4430367" cy="4945196"/>
          </a:xfrm>
          <a:custGeom>
            <a:avLst/>
            <a:gdLst/>
            <a:ahLst/>
            <a:cxnLst/>
            <a:rect l="l" t="t" r="r" b="b"/>
            <a:pathLst>
              <a:path w="5946802" h="6615647" extrusionOk="0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 extrusionOk="0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7"/>
          <p:cNvSpPr txBox="1"/>
          <p:nvPr/>
        </p:nvSpPr>
        <p:spPr>
          <a:xfrm>
            <a:off x="4657725" y="3600450"/>
            <a:ext cx="1997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accounts: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7"/>
          <p:cNvSpPr txBox="1">
            <a:spLocks noGrp="1"/>
          </p:cNvSpPr>
          <p:nvPr>
            <p:ph type="body" idx="1"/>
          </p:nvPr>
        </p:nvSpPr>
        <p:spPr>
          <a:xfrm>
            <a:off x="4657725" y="1071563"/>
            <a:ext cx="420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2"/>
          </p:nvPr>
        </p:nvSpPr>
        <p:spPr>
          <a:xfrm>
            <a:off x="4657726" y="1971675"/>
            <a:ext cx="4198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67"/>
          <p:cNvSpPr txBox="1">
            <a:spLocks noGrp="1"/>
          </p:cNvSpPr>
          <p:nvPr>
            <p:ph type="body" idx="3"/>
          </p:nvPr>
        </p:nvSpPr>
        <p:spPr>
          <a:xfrm>
            <a:off x="4657725" y="2914650"/>
            <a:ext cx="4200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67"/>
          <p:cNvSpPr txBox="1">
            <a:spLocks noGrp="1"/>
          </p:cNvSpPr>
          <p:nvPr>
            <p:ph type="body" idx="4"/>
          </p:nvPr>
        </p:nvSpPr>
        <p:spPr>
          <a:xfrm>
            <a:off x="285750" y="1071563"/>
            <a:ext cx="3471900" cy="2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0" name="Google Shape;1000;p67"/>
          <p:cNvSpPr txBox="1">
            <a:spLocks noGrp="1"/>
          </p:cNvSpPr>
          <p:nvPr>
            <p:ph type="body" idx="5"/>
          </p:nvPr>
        </p:nvSpPr>
        <p:spPr>
          <a:xfrm>
            <a:off x="4657725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67"/>
          <p:cNvSpPr txBox="1">
            <a:spLocks noGrp="1"/>
          </p:cNvSpPr>
          <p:nvPr>
            <p:ph type="body" idx="6"/>
          </p:nvPr>
        </p:nvSpPr>
        <p:spPr>
          <a:xfrm>
            <a:off x="4657725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2" name="Google Shape;1002;p67"/>
          <p:cNvSpPr txBox="1">
            <a:spLocks noGrp="1"/>
          </p:cNvSpPr>
          <p:nvPr>
            <p:ph type="body" idx="7"/>
          </p:nvPr>
        </p:nvSpPr>
        <p:spPr>
          <a:xfrm>
            <a:off x="4657725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67"/>
          <p:cNvSpPr txBox="1">
            <a:spLocks noGrp="1"/>
          </p:cNvSpPr>
          <p:nvPr>
            <p:ph type="body" idx="8"/>
          </p:nvPr>
        </p:nvSpPr>
        <p:spPr>
          <a:xfrm>
            <a:off x="4657725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4" name="Google Shape;1004;p67"/>
          <p:cNvSpPr txBox="1">
            <a:spLocks noGrp="1"/>
          </p:cNvSpPr>
          <p:nvPr>
            <p:ph type="body" idx="9"/>
          </p:nvPr>
        </p:nvSpPr>
        <p:spPr>
          <a:xfrm>
            <a:off x="6115050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5" name="Google Shape;1005;p67"/>
          <p:cNvSpPr txBox="1">
            <a:spLocks noGrp="1"/>
          </p:cNvSpPr>
          <p:nvPr>
            <p:ph type="body" idx="13"/>
          </p:nvPr>
        </p:nvSpPr>
        <p:spPr>
          <a:xfrm>
            <a:off x="6115050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6" name="Google Shape;1006;p67"/>
          <p:cNvSpPr txBox="1">
            <a:spLocks noGrp="1"/>
          </p:cNvSpPr>
          <p:nvPr>
            <p:ph type="body" idx="14"/>
          </p:nvPr>
        </p:nvSpPr>
        <p:spPr>
          <a:xfrm>
            <a:off x="6115050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7" name="Google Shape;1007;p67"/>
          <p:cNvSpPr txBox="1">
            <a:spLocks noGrp="1"/>
          </p:cNvSpPr>
          <p:nvPr>
            <p:ph type="body" idx="15"/>
          </p:nvPr>
        </p:nvSpPr>
        <p:spPr>
          <a:xfrm>
            <a:off x="6115050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8" name="Google Shape;1008;p67"/>
          <p:cNvSpPr txBox="1">
            <a:spLocks noGrp="1"/>
          </p:cNvSpPr>
          <p:nvPr>
            <p:ph type="body" idx="16"/>
          </p:nvPr>
        </p:nvSpPr>
        <p:spPr>
          <a:xfrm>
            <a:off x="7572376" y="444057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17"/>
          </p:nvPr>
        </p:nvSpPr>
        <p:spPr>
          <a:xfrm>
            <a:off x="7572376" y="428087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18"/>
          </p:nvPr>
        </p:nvSpPr>
        <p:spPr>
          <a:xfrm>
            <a:off x="7572376" y="4040525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19"/>
          </p:nvPr>
        </p:nvSpPr>
        <p:spPr>
          <a:xfrm>
            <a:off x="7572376" y="3880822"/>
            <a:ext cx="12858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title"/>
          </p:nvPr>
        </p:nvSpPr>
        <p:spPr>
          <a:xfrm>
            <a:off x="285750" y="171450"/>
            <a:ext cx="34719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67"/>
          <p:cNvSpPr txBox="1"/>
          <p:nvPr/>
        </p:nvSpPr>
        <p:spPr>
          <a:xfrm>
            <a:off x="4673441" y="171450"/>
            <a:ext cx="713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Contacts: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7"/>
          <p:cNvSpPr>
            <a:spLocks noGrp="1"/>
          </p:cNvSpPr>
          <p:nvPr>
            <p:ph type="pic" idx="20"/>
          </p:nvPr>
        </p:nvSpPr>
        <p:spPr>
          <a:xfrm>
            <a:off x="305436" y="3600450"/>
            <a:ext cx="1266000" cy="1317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5" name="Google Shape;1015;p67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1016" name="Google Shape;1016;p67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7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7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7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7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7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7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Autofit/>
          </a:bodyPr>
          <a:lstStyle>
            <a:lvl1pPr lvl="0" algn="r">
              <a:buNone/>
              <a:defRPr sz="1200"/>
            </a:lvl1pPr>
            <a:lvl2pPr lvl="1" algn="r">
              <a:buNone/>
              <a:defRPr sz="1200"/>
            </a:lvl2pPr>
            <a:lvl3pPr lvl="2" algn="r">
              <a:buNone/>
              <a:defRPr sz="1200"/>
            </a:lvl3pPr>
            <a:lvl4pPr lvl="3" algn="r">
              <a:buNone/>
              <a:defRPr sz="1200"/>
            </a:lvl4pPr>
            <a:lvl5pPr lvl="4" algn="r">
              <a:buNone/>
              <a:defRPr sz="1200"/>
            </a:lvl5pPr>
            <a:lvl6pPr lvl="5" algn="r">
              <a:buNone/>
              <a:defRPr sz="1200"/>
            </a:lvl6pPr>
            <a:lvl7pPr lvl="6" algn="r">
              <a:buNone/>
              <a:defRPr sz="1200"/>
            </a:lvl7pPr>
            <a:lvl8pPr lvl="7" algn="r">
              <a:buNone/>
              <a:defRPr sz="1200"/>
            </a:lvl8pPr>
            <a:lvl9pPr lvl="8" algn="r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52" name="Google Shape;52;p13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657725" y="171451"/>
            <a:ext cx="42006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25" tIns="83825" rIns="83825" bIns="83825" anchor="t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</a:defRPr>
            </a:lvl1pPr>
            <a:lvl2pPr lvl="1" algn="r">
              <a:buNone/>
              <a:defRPr sz="1200">
                <a:solidFill>
                  <a:schemeClr val="lt1"/>
                </a:solidFill>
              </a:defRPr>
            </a:lvl2pPr>
            <a:lvl3pPr lvl="2" algn="r">
              <a:buNone/>
              <a:defRPr sz="1200">
                <a:solidFill>
                  <a:schemeClr val="lt1"/>
                </a:solidFill>
              </a:defRPr>
            </a:lvl3pPr>
            <a:lvl4pPr lvl="3" algn="r">
              <a:buNone/>
              <a:defRPr sz="1200">
                <a:solidFill>
                  <a:schemeClr val="lt1"/>
                </a:solidFill>
              </a:defRPr>
            </a:lvl4pPr>
            <a:lvl5pPr lvl="4" algn="r">
              <a:buNone/>
              <a:defRPr sz="1200">
                <a:solidFill>
                  <a:schemeClr val="lt1"/>
                </a:solidFill>
              </a:defRPr>
            </a:lvl5pPr>
            <a:lvl6pPr lvl="5" algn="r">
              <a:buNone/>
              <a:defRPr sz="1200">
                <a:solidFill>
                  <a:schemeClr val="lt1"/>
                </a:solidFill>
              </a:defRPr>
            </a:lvl6pPr>
            <a:lvl7pPr lvl="6" algn="r">
              <a:buNone/>
              <a:defRPr sz="1200">
                <a:solidFill>
                  <a:schemeClr val="lt1"/>
                </a:solidFill>
              </a:defRPr>
            </a:lvl7pPr>
            <a:lvl8pPr lvl="7" algn="r">
              <a:buNone/>
              <a:defRPr sz="1200">
                <a:solidFill>
                  <a:schemeClr val="lt1"/>
                </a:solidFill>
              </a:defRPr>
            </a:lvl8pPr>
            <a:lvl9pPr lvl="8" algn="r">
              <a:buNone/>
              <a:defRPr sz="12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80">
          <p15:clr>
            <a:srgbClr val="F26B43"/>
          </p15:clr>
        </p15:guide>
        <p15:guide id="2" pos="531">
          <p15:clr>
            <a:srgbClr val="F26B43"/>
          </p15:clr>
        </p15:guide>
        <p15:guide id="3" pos="639">
          <p15:clr>
            <a:srgbClr val="F26B43"/>
          </p15:clr>
        </p15:guide>
        <p15:guide id="4" pos="990">
          <p15:clr>
            <a:srgbClr val="F26B43"/>
          </p15:clr>
        </p15:guide>
        <p15:guide id="5" pos="1098">
          <p15:clr>
            <a:srgbClr val="F26B43"/>
          </p15:clr>
        </p15:guide>
        <p15:guide id="6" pos="1449">
          <p15:clr>
            <a:srgbClr val="F26B43"/>
          </p15:clr>
        </p15:guide>
        <p15:guide id="7" pos="1557">
          <p15:clr>
            <a:srgbClr val="F26B43"/>
          </p15:clr>
        </p15:guide>
        <p15:guide id="8" pos="1908">
          <p15:clr>
            <a:srgbClr val="F26B43"/>
          </p15:clr>
        </p15:guide>
        <p15:guide id="9" pos="2016">
          <p15:clr>
            <a:srgbClr val="F26B43"/>
          </p15:clr>
        </p15:guide>
        <p15:guide id="10" pos="2367">
          <p15:clr>
            <a:srgbClr val="F26B43"/>
          </p15:clr>
        </p15:guide>
        <p15:guide id="11" pos="2475">
          <p15:clr>
            <a:srgbClr val="F26B43"/>
          </p15:clr>
        </p15:guide>
        <p15:guide id="12" pos="2826">
          <p15:clr>
            <a:srgbClr val="F26B43"/>
          </p15:clr>
        </p15:guide>
        <p15:guide id="13" pos="2934">
          <p15:clr>
            <a:srgbClr val="F26B43"/>
          </p15:clr>
        </p15:guide>
        <p15:guide id="14" pos="3393">
          <p15:clr>
            <a:srgbClr val="F26B43"/>
          </p15:clr>
        </p15:guide>
        <p15:guide id="15" pos="3285">
          <p15:clr>
            <a:srgbClr val="F26B43"/>
          </p15:clr>
        </p15:guide>
        <p15:guide id="16" pos="4203">
          <p15:clr>
            <a:srgbClr val="F26B43"/>
          </p15:clr>
        </p15:guide>
        <p15:guide id="17" pos="4311">
          <p15:clr>
            <a:srgbClr val="F26B43"/>
          </p15:clr>
        </p15:guide>
        <p15:guide id="18" pos="3852">
          <p15:clr>
            <a:srgbClr val="F26B43"/>
          </p15:clr>
        </p15:guide>
        <p15:guide id="19" pos="3744">
          <p15:clr>
            <a:srgbClr val="F26B43"/>
          </p15:clr>
        </p15:guide>
        <p15:guide id="20" pos="4770">
          <p15:clr>
            <a:srgbClr val="F26B43"/>
          </p15:clr>
        </p15:guide>
        <p15:guide id="21" pos="4662">
          <p15:clr>
            <a:srgbClr val="F26B43"/>
          </p15:clr>
        </p15:guide>
        <p15:guide id="22" pos="5121">
          <p15:clr>
            <a:srgbClr val="F26B43"/>
          </p15:clr>
        </p15:guide>
        <p15:guide id="23" pos="5229">
          <p15:clr>
            <a:srgbClr val="F26B43"/>
          </p15:clr>
        </p15:guide>
        <p15:guide id="24" pos="5580">
          <p15:clr>
            <a:srgbClr val="F26B43"/>
          </p15:clr>
        </p15:guide>
        <p15:guide id="25" orient="horz" pos="2997">
          <p15:clr>
            <a:srgbClr val="F26B43"/>
          </p15:clr>
        </p15:guide>
        <p15:guide id="26" orient="horz" pos="108">
          <p15:clr>
            <a:srgbClr val="F26B43"/>
          </p15:clr>
        </p15:guide>
        <p15:guide id="27" orient="horz" pos="2889">
          <p15:clr>
            <a:srgbClr val="F26B43"/>
          </p15:clr>
        </p15:guide>
        <p15:guide id="28" orient="horz" pos="567">
          <p15:clr>
            <a:srgbClr val="F26B43"/>
          </p15:clr>
        </p15:guide>
        <p15:guide id="29" orient="horz" pos="675">
          <p15:clr>
            <a:srgbClr val="F26B43"/>
          </p15:clr>
        </p15:guide>
        <p15:guide id="30" orient="horz" pos="783">
          <p15:clr>
            <a:srgbClr val="F26B43"/>
          </p15:clr>
        </p15:guide>
        <p15:guide id="31" orient="horz" pos="3105">
          <p15:clr>
            <a:srgbClr val="F26B43"/>
          </p15:clr>
        </p15:guide>
        <p15:guide id="32" orient="horz" pos="891">
          <p15:clr>
            <a:srgbClr val="F26B43"/>
          </p15:clr>
        </p15:guide>
        <p15:guide id="33" orient="horz" pos="999">
          <p15:clr>
            <a:srgbClr val="F26B43"/>
          </p15:clr>
        </p15:guide>
        <p15:guide id="34" orient="horz" pos="110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1743075" y="4757738"/>
            <a:ext cx="49293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285750" y="4767425"/>
            <a:ext cx="5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95" name="Google Shape;95;p18"/>
          <p:cNvGrpSpPr/>
          <p:nvPr/>
        </p:nvGrpSpPr>
        <p:grpSpPr>
          <a:xfrm>
            <a:off x="8130347" y="4808416"/>
            <a:ext cx="729209" cy="121892"/>
            <a:chOff x="14294536" y="8436933"/>
            <a:chExt cx="1502903" cy="251220"/>
          </a:xfrm>
        </p:grpSpPr>
        <p:sp>
          <p:nvSpPr>
            <p:cNvPr id="96" name="Google Shape;96;p18"/>
            <p:cNvSpPr/>
            <p:nvPr/>
          </p:nvSpPr>
          <p:spPr>
            <a:xfrm>
              <a:off x="14294536" y="8436933"/>
              <a:ext cx="211377" cy="251220"/>
            </a:xfrm>
            <a:custGeom>
              <a:avLst/>
              <a:gdLst/>
              <a:ahLst/>
              <a:cxnLst/>
              <a:rect l="l" t="t" r="r" b="b"/>
              <a:pathLst>
                <a:path w="1798954" h="2138045" extrusionOk="0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4543672" y="8448213"/>
              <a:ext cx="195708" cy="239879"/>
            </a:xfrm>
            <a:custGeom>
              <a:avLst/>
              <a:gdLst/>
              <a:ahLst/>
              <a:cxnLst/>
              <a:rect l="l" t="t" r="r" b="b"/>
              <a:pathLst>
                <a:path w="1665604" h="2041525" extrusionOk="0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4745615" y="8511292"/>
              <a:ext cx="194067" cy="176459"/>
            </a:xfrm>
            <a:custGeom>
              <a:avLst/>
              <a:gdLst/>
              <a:ahLst/>
              <a:cxnLst/>
              <a:rect l="l" t="t" r="r" b="b"/>
              <a:pathLst>
                <a:path w="1651634" h="1501775" extrusionOk="0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 extrusionOk="0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4976246" y="8448139"/>
              <a:ext cx="62525" cy="239954"/>
            </a:xfrm>
            <a:custGeom>
              <a:avLst/>
              <a:gdLst/>
              <a:ahLst/>
              <a:cxnLst/>
              <a:rect l="l" t="t" r="r" b="b"/>
              <a:pathLst>
                <a:path w="532129" h="2042160" extrusionOk="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5067761" y="8469289"/>
              <a:ext cx="132288" cy="218689"/>
            </a:xfrm>
            <a:custGeom>
              <a:avLst/>
              <a:gdLst/>
              <a:ahLst/>
              <a:cxnLst/>
              <a:rect l="l" t="t" r="r" b="b"/>
              <a:pathLst>
                <a:path w="1125854" h="1861185" extrusionOk="0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15222399" y="8511292"/>
              <a:ext cx="177503" cy="176459"/>
            </a:xfrm>
            <a:custGeom>
              <a:avLst/>
              <a:gdLst/>
              <a:ahLst/>
              <a:cxnLst/>
              <a:rect l="l" t="t" r="r" b="b"/>
              <a:pathLst>
                <a:path w="1510665" h="1501775" extrusionOk="0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 extrusionOk="0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 extrusionOk="0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15425933" y="8511292"/>
              <a:ext cx="177801" cy="176459"/>
            </a:xfrm>
            <a:custGeom>
              <a:avLst/>
              <a:gdLst/>
              <a:ahLst/>
              <a:cxnLst/>
              <a:rect l="l" t="t" r="r" b="b"/>
              <a:pathLst>
                <a:path w="1513204" h="1501775" extrusionOk="0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15618966" y="8448213"/>
              <a:ext cx="178473" cy="239879"/>
            </a:xfrm>
            <a:custGeom>
              <a:avLst/>
              <a:gdLst/>
              <a:ahLst/>
              <a:cxnLst/>
              <a:rect l="l" t="t" r="r" b="b"/>
              <a:pathLst>
                <a:path w="1518919" h="2041525" extrusionOk="0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80">
          <p15:clr>
            <a:srgbClr val="F26B43"/>
          </p15:clr>
        </p15:guide>
        <p15:guide id="2" pos="531">
          <p15:clr>
            <a:srgbClr val="F26B43"/>
          </p15:clr>
        </p15:guide>
        <p15:guide id="3" pos="639">
          <p15:clr>
            <a:srgbClr val="F26B43"/>
          </p15:clr>
        </p15:guide>
        <p15:guide id="4" pos="990">
          <p15:clr>
            <a:srgbClr val="F26B43"/>
          </p15:clr>
        </p15:guide>
        <p15:guide id="5" pos="1098">
          <p15:clr>
            <a:srgbClr val="F26B43"/>
          </p15:clr>
        </p15:guide>
        <p15:guide id="6" pos="1449">
          <p15:clr>
            <a:srgbClr val="F26B43"/>
          </p15:clr>
        </p15:guide>
        <p15:guide id="7" pos="1557">
          <p15:clr>
            <a:srgbClr val="F26B43"/>
          </p15:clr>
        </p15:guide>
        <p15:guide id="8" pos="1908">
          <p15:clr>
            <a:srgbClr val="F26B43"/>
          </p15:clr>
        </p15:guide>
        <p15:guide id="9" pos="2016">
          <p15:clr>
            <a:srgbClr val="F26B43"/>
          </p15:clr>
        </p15:guide>
        <p15:guide id="10" pos="2367">
          <p15:clr>
            <a:srgbClr val="F26B43"/>
          </p15:clr>
        </p15:guide>
        <p15:guide id="11" pos="2475">
          <p15:clr>
            <a:srgbClr val="F26B43"/>
          </p15:clr>
        </p15:guide>
        <p15:guide id="12" pos="2826">
          <p15:clr>
            <a:srgbClr val="F26B43"/>
          </p15:clr>
        </p15:guide>
        <p15:guide id="13" pos="2934">
          <p15:clr>
            <a:srgbClr val="F26B43"/>
          </p15:clr>
        </p15:guide>
        <p15:guide id="14" pos="3393">
          <p15:clr>
            <a:srgbClr val="F26B43"/>
          </p15:clr>
        </p15:guide>
        <p15:guide id="15" pos="3285">
          <p15:clr>
            <a:srgbClr val="F26B43"/>
          </p15:clr>
        </p15:guide>
        <p15:guide id="16" pos="4203">
          <p15:clr>
            <a:srgbClr val="F26B43"/>
          </p15:clr>
        </p15:guide>
        <p15:guide id="17" pos="4311">
          <p15:clr>
            <a:srgbClr val="F26B43"/>
          </p15:clr>
        </p15:guide>
        <p15:guide id="18" pos="3852">
          <p15:clr>
            <a:srgbClr val="F26B43"/>
          </p15:clr>
        </p15:guide>
        <p15:guide id="19" pos="3744">
          <p15:clr>
            <a:srgbClr val="F26B43"/>
          </p15:clr>
        </p15:guide>
        <p15:guide id="20" pos="4770">
          <p15:clr>
            <a:srgbClr val="F26B43"/>
          </p15:clr>
        </p15:guide>
        <p15:guide id="21" pos="4662">
          <p15:clr>
            <a:srgbClr val="F26B43"/>
          </p15:clr>
        </p15:guide>
        <p15:guide id="22" pos="5121">
          <p15:clr>
            <a:srgbClr val="F26B43"/>
          </p15:clr>
        </p15:guide>
        <p15:guide id="23" pos="5229">
          <p15:clr>
            <a:srgbClr val="F26B43"/>
          </p15:clr>
        </p15:guide>
        <p15:guide id="24" pos="5580">
          <p15:clr>
            <a:srgbClr val="F26B43"/>
          </p15:clr>
        </p15:guide>
        <p15:guide id="25" orient="horz" pos="2997">
          <p15:clr>
            <a:srgbClr val="F26B43"/>
          </p15:clr>
        </p15:guide>
        <p15:guide id="26" orient="horz" pos="108">
          <p15:clr>
            <a:srgbClr val="F26B43"/>
          </p15:clr>
        </p15:guide>
        <p15:guide id="27" orient="horz" pos="2889">
          <p15:clr>
            <a:srgbClr val="F26B43"/>
          </p15:clr>
        </p15:guide>
        <p15:guide id="28" orient="horz" pos="567">
          <p15:clr>
            <a:srgbClr val="F26B43"/>
          </p15:clr>
        </p15:guide>
        <p15:guide id="29" orient="horz" pos="675">
          <p15:clr>
            <a:srgbClr val="F26B43"/>
          </p15:clr>
        </p15:guide>
        <p15:guide id="30" orient="horz" pos="783">
          <p15:clr>
            <a:srgbClr val="F26B43"/>
          </p15:clr>
        </p15:guide>
        <p15:guide id="31" orient="horz" pos="3105">
          <p15:clr>
            <a:srgbClr val="F26B43"/>
          </p15:clr>
        </p15:guide>
        <p15:guide id="32" orient="horz" pos="891">
          <p15:clr>
            <a:srgbClr val="F26B43"/>
          </p15:clr>
        </p15:guide>
        <p15:guide id="33" orient="horz" pos="999">
          <p15:clr>
            <a:srgbClr val="F26B43"/>
          </p15:clr>
        </p15:guide>
        <p15:guide id="34" orient="horz" pos="11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8"/>
          <p:cNvSpPr txBox="1">
            <a:spLocks noGrp="1"/>
          </p:cNvSpPr>
          <p:nvPr>
            <p:ph type="body" idx="1"/>
          </p:nvPr>
        </p:nvSpPr>
        <p:spPr>
          <a:xfrm>
            <a:off x="110827" y="3861731"/>
            <a:ext cx="253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"/>
              <a:t>By:</a:t>
            </a:r>
            <a:endParaRPr/>
          </a:p>
          <a:p>
            <a:pPr marL="254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"/>
              <a:t>Dmitrii Kornienko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Svetlana Lukina</a:t>
            </a:r>
            <a:endParaRPr>
              <a:solidFill>
                <a:schemeClr val="dk1"/>
              </a:solidFill>
            </a:endParaRPr>
          </a:p>
          <a:p>
            <a:pPr marL="254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"/>
              <a:t>Maksim Elistratov</a:t>
            </a:r>
            <a:endParaRPr/>
          </a:p>
          <a:p>
            <a:pPr marL="254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"/>
              <a:t>Ivan Valuev</a:t>
            </a:r>
            <a:endParaRPr/>
          </a:p>
        </p:txBody>
      </p:sp>
      <p:sp>
        <p:nvSpPr>
          <p:cNvPr id="1030" name="Google Shape;1030;p68"/>
          <p:cNvSpPr txBox="1">
            <a:spLocks noGrp="1"/>
          </p:cNvSpPr>
          <p:nvPr>
            <p:ph type="title"/>
          </p:nvPr>
        </p:nvSpPr>
        <p:spPr>
          <a:xfrm>
            <a:off x="2" y="1276163"/>
            <a:ext cx="83118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1028700" marR="127000" lvl="0" indent="254000" algn="l" rtl="0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2800">
                <a:solidFill>
                  <a:srgbClr val="202124"/>
                </a:solidFill>
              </a:rPr>
              <a:t>MRI-Based Brain Tumor Segmentation</a:t>
            </a:r>
            <a:endParaRPr sz="2800">
              <a:solidFill>
                <a:srgbClr val="20212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endParaRPr/>
          </a:p>
        </p:txBody>
      </p:sp>
      <p:sp>
        <p:nvSpPr>
          <p:cNvPr id="1031" name="Google Shape;1031;p68"/>
          <p:cNvSpPr txBox="1"/>
          <p:nvPr/>
        </p:nvSpPr>
        <p:spPr>
          <a:xfrm>
            <a:off x="222188" y="3913706"/>
            <a:ext cx="16875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2" name="Google Shape;1032;p68"/>
          <p:cNvSpPr txBox="1"/>
          <p:nvPr/>
        </p:nvSpPr>
        <p:spPr>
          <a:xfrm>
            <a:off x="3907336" y="4587891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7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3D UNet (enhanced)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1F2328"/>
              </a:solidFill>
            </a:endParaRPr>
          </a:p>
        </p:txBody>
      </p:sp>
      <p:pic>
        <p:nvPicPr>
          <p:cNvPr id="1143" name="Google Shape;1143;p77" title="BraTS20_Training_154_slic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4703"/>
            <a:ext cx="6235775" cy="2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7" title="BraTS20_Training_368_slice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508673"/>
            <a:ext cx="6235797" cy="2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476" y="976325"/>
            <a:ext cx="2949525" cy="301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8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SwinUNETR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1F2328"/>
              </a:solidFill>
            </a:endParaRPr>
          </a:p>
        </p:txBody>
      </p:sp>
      <p:sp>
        <p:nvSpPr>
          <p:cNvPr id="1152" name="Google Shape;1152;p78"/>
          <p:cNvSpPr txBox="1"/>
          <p:nvPr/>
        </p:nvSpPr>
        <p:spPr>
          <a:xfrm>
            <a:off x="4439166" y="496786"/>
            <a:ext cx="42354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Model: 3D U-Net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Input Resolution: (96, 96, 32).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Input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Output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Feature Dimension: 48.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Dropout Rates: 0.0 (standard, attention, path).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Checkpoint Usage: Disabled (False).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Loss Function: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 b="1">
                <a:solidFill>
                  <a:schemeClr val="lt1"/>
                </a:solidFill>
              </a:rPr>
              <a:t>Categorical Dice Loss</a:t>
            </a:r>
            <a:r>
              <a:rPr lang="ru" sz="1100">
                <a:solidFill>
                  <a:schemeClr val="lt1"/>
                </a:solidFill>
              </a:rPr>
              <a:t> = CrossEntropy + Dice Loss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One-hot encoded targets used for Dice computation</a:t>
            </a: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Training Setup: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Optimizer: Adam, LR=1e-4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LR Scheduler: ReduceLROnPlateau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Early Stopping: patience=10 epochs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Evaluation metric: Mean Dice Coefficient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53" name="Google Shape;11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6100"/>
            <a:ext cx="3850872" cy="21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6775"/>
            <a:ext cx="3814775" cy="21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9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F2328"/>
                </a:solidFill>
              </a:rPr>
              <a:t>SwinUNETR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1F2328"/>
              </a:solidFill>
            </a:endParaRPr>
          </a:p>
        </p:txBody>
      </p:sp>
      <p:pic>
        <p:nvPicPr>
          <p:cNvPr id="1161" name="Google Shape;1161;p79" title="BraTS20_Training_156_slic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1550"/>
            <a:ext cx="6286294" cy="21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9" title="BraTS20_Training_346_slice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" y="399800"/>
            <a:ext cx="6286319" cy="21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9" title="BraTS20_Training_156_3d_true_with_bra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301" y="857349"/>
            <a:ext cx="2838650" cy="289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0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SAM / MedSAM / SAM-Med3D</a:t>
            </a:r>
            <a:endParaRPr/>
          </a:p>
        </p:txBody>
      </p:sp>
      <p:sp>
        <p:nvSpPr>
          <p:cNvPr id="1169" name="Google Shape;1169;p80"/>
          <p:cNvSpPr txBox="1"/>
          <p:nvPr/>
        </p:nvSpPr>
        <p:spPr>
          <a:xfrm>
            <a:off x="409575" y="733425"/>
            <a:ext cx="7891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Segment Anything Model (SAM) is a general-purpose image segmentation model that can extract objects from images without additional training.</a:t>
            </a:r>
            <a:endParaRPr b="1"/>
          </a:p>
        </p:txBody>
      </p:sp>
      <p:sp>
        <p:nvSpPr>
          <p:cNvPr id="1170" name="Google Shape;1170;p80"/>
          <p:cNvSpPr txBox="1"/>
          <p:nvPr/>
        </p:nvSpPr>
        <p:spPr>
          <a:xfrm>
            <a:off x="409575" y="1262075"/>
            <a:ext cx="640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Architecture: an image encoder, a hint encoder, and a mask decoder.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71" name="Google Shape;1171;p80"/>
          <p:cNvCxnSpPr/>
          <p:nvPr/>
        </p:nvCxnSpPr>
        <p:spPr>
          <a:xfrm>
            <a:off x="4429125" y="1809750"/>
            <a:ext cx="0" cy="281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80"/>
          <p:cNvSpPr txBox="1"/>
          <p:nvPr/>
        </p:nvSpPr>
        <p:spPr>
          <a:xfrm>
            <a:off x="1847900" y="1757375"/>
            <a:ext cx="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MedSAM</a:t>
            </a:r>
            <a:endParaRPr b="1"/>
          </a:p>
        </p:txBody>
      </p:sp>
      <p:sp>
        <p:nvSpPr>
          <p:cNvPr id="1173" name="Google Shape;1173;p80"/>
          <p:cNvSpPr txBox="1"/>
          <p:nvPr/>
        </p:nvSpPr>
        <p:spPr>
          <a:xfrm>
            <a:off x="600075" y="2286000"/>
            <a:ext cx="3552900" cy="20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MedSAM is an adaptation of SAM for medical image segmentation. 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The model was trained on a large medical dataset of over 1.5 million image and mask pairs, covering 10 different modalities and over 30 cancer types.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80"/>
          <p:cNvSpPr txBox="1"/>
          <p:nvPr/>
        </p:nvSpPr>
        <p:spPr>
          <a:xfrm>
            <a:off x="6143650" y="1733550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SAM-Med3D</a:t>
            </a:r>
            <a:endParaRPr b="1"/>
          </a:p>
        </p:txBody>
      </p:sp>
      <p:sp>
        <p:nvSpPr>
          <p:cNvPr id="1175" name="Google Shape;1175;p80"/>
          <p:cNvSpPr txBox="1"/>
          <p:nvPr/>
        </p:nvSpPr>
        <p:spPr>
          <a:xfrm>
            <a:off x="4895825" y="2262175"/>
            <a:ext cx="3552900" cy="20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SAM-Med3D extends SAM to 3D medical images.</a:t>
            </a:r>
            <a:endParaRPr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The model was trained on the large 3D medical dataset SA-Med3D-140K, which includes 22,000 3D images and 143,000 corresponding masks.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1"/>
          <p:cNvSpPr txBox="1">
            <a:spLocks noGrp="1"/>
          </p:cNvSpPr>
          <p:nvPr>
            <p:ph type="title"/>
          </p:nvPr>
        </p:nvSpPr>
        <p:spPr>
          <a:xfrm>
            <a:off x="285750" y="176325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Why we didn't use SAM / MedSAM / SAM-Med3D</a:t>
            </a:r>
            <a:endParaRPr/>
          </a:p>
        </p:txBody>
      </p:sp>
      <p:graphicFrame>
        <p:nvGraphicFramePr>
          <p:cNvPr id="1181" name="Google Shape;1181;p81"/>
          <p:cNvGraphicFramePr/>
          <p:nvPr/>
        </p:nvGraphicFramePr>
        <p:xfrm>
          <a:off x="295275" y="2336600"/>
          <a:ext cx="8572500" cy="2738523"/>
        </p:xfrm>
        <a:graphic>
          <a:graphicData uri="http://schemas.openxmlformats.org/drawingml/2006/table">
            <a:tbl>
              <a:tblPr>
                <a:noFill/>
                <a:tableStyleId>{0D0AAA1C-AB6D-4AE7-B328-EA12FE18695D}</a:tableStyleId>
              </a:tblPr>
              <a:tblGrid>
                <a:gridCol w="83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Model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Required input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Comment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SAM (2D)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RGB image + bounding box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It is necessary to manually or automatically mark the bbox for each slice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MedSAM (2D)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(H, W, 3) RGB + mask to PNG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Requires 3D modal conversion to 2D RGB, normalization and resizing to 1024x1024, and mask conversion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SAM-Med3D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3D tomograms format (1, D, H, W)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Requires a single-channel image and a binary mask - not directly suitable for multi-class segmentation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2" name="Google Shape;1182;p81"/>
          <p:cNvSpPr txBox="1"/>
          <p:nvPr/>
        </p:nvSpPr>
        <p:spPr>
          <a:xfrm>
            <a:off x="333375" y="724025"/>
            <a:ext cx="8305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short: Data preparation requires massive processing and rigorous modification of the structure.</a:t>
            </a:r>
            <a:endParaRPr/>
          </a:p>
        </p:txBody>
      </p:sp>
      <p:sp>
        <p:nvSpPr>
          <p:cNvPr id="1183" name="Google Shape;1183;p81"/>
          <p:cNvSpPr txBox="1"/>
          <p:nvPr/>
        </p:nvSpPr>
        <p:spPr>
          <a:xfrm>
            <a:off x="285750" y="1090625"/>
            <a:ext cx="894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Remind our dataset structure: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4 MRI modalities: flair, t1, t1ce, t2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1 multi-class segmentation mask (0 — background, 1-3 — tumor classes)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/>
              <a:t>Dimensionality: (C=4, D=240, H=240, W=155)</a:t>
            </a:r>
            <a:endParaRPr/>
          </a:p>
        </p:txBody>
      </p:sp>
      <p:pic>
        <p:nvPicPr>
          <p:cNvPr id="1184" name="Google Shape;11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76337"/>
            <a:ext cx="785800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>
          <a:extLst>
            <a:ext uri="{FF2B5EF4-FFF2-40B4-BE49-F238E27FC236}">
              <a16:creationId xmlns:a16="http://schemas.microsoft.com/office/drawing/2014/main" id="{76692C5B-2C43-3BB4-0268-8326F5012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1">
            <a:extLst>
              <a:ext uri="{FF2B5EF4-FFF2-40B4-BE49-F238E27FC236}">
                <a16:creationId xmlns:a16="http://schemas.microsoft.com/office/drawing/2014/main" id="{B7768223-CCB2-B3C9-24EF-F585E0460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79" y="1949554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Thanks for listening!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656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9"/>
          <p:cNvSpPr txBox="1"/>
          <p:nvPr/>
        </p:nvSpPr>
        <p:spPr>
          <a:xfrm>
            <a:off x="3234820" y="3197438"/>
            <a:ext cx="23496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Segmentation enables precise volume measurements of lesions, essential for monitoring disease progression or therapy response.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8" name="Google Shape;1038;p69"/>
          <p:cNvSpPr txBox="1"/>
          <p:nvPr/>
        </p:nvSpPr>
        <p:spPr>
          <a:xfrm>
            <a:off x="5961640" y="3197438"/>
            <a:ext cx="25665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Rapid, reliable identification of pathology boundaries informs surgical navigation, radiotherapy targeting, and real-time intervention strategies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9" name="Google Shape;1039;p69"/>
          <p:cNvSpPr txBox="1"/>
          <p:nvPr/>
        </p:nvSpPr>
        <p:spPr>
          <a:xfrm>
            <a:off x="508000" y="313475"/>
            <a:ext cx="80202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u" sz="1800" b="1">
                <a:solidFill>
                  <a:srgbClr val="1F2328"/>
                </a:solidFill>
                <a:highlight>
                  <a:srgbClr val="FFFFFF"/>
                </a:highlight>
              </a:rPr>
              <a:t>Relevance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1040" name="Google Shape;1040;p69"/>
          <p:cNvSpPr txBox="1"/>
          <p:nvPr/>
        </p:nvSpPr>
        <p:spPr>
          <a:xfrm>
            <a:off x="508000" y="2571750"/>
            <a:ext cx="2889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</a:rPr>
              <a:t>Need for precise neuro-pathology delineation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41" name="Google Shape;1041;p69"/>
          <p:cNvSpPr txBox="1"/>
          <p:nvPr/>
        </p:nvSpPr>
        <p:spPr>
          <a:xfrm>
            <a:off x="3234819" y="2653185"/>
            <a:ext cx="25665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</a:rPr>
              <a:t>Post-analysis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42" name="Google Shape;1042;p69"/>
          <p:cNvSpPr txBox="1"/>
          <p:nvPr/>
        </p:nvSpPr>
        <p:spPr>
          <a:xfrm>
            <a:off x="5961639" y="2653185"/>
            <a:ext cx="25665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</a:rPr>
              <a:t>Supporting adaptive treatment planning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1043" name="Google Shape;1043;p69"/>
          <p:cNvGrpSpPr/>
          <p:nvPr/>
        </p:nvGrpSpPr>
        <p:grpSpPr>
          <a:xfrm>
            <a:off x="6955635" y="1755399"/>
            <a:ext cx="578549" cy="539881"/>
            <a:chOff x="-28069875" y="3175300"/>
            <a:chExt cx="260725" cy="296150"/>
          </a:xfrm>
        </p:grpSpPr>
        <p:sp>
          <p:nvSpPr>
            <p:cNvPr id="1044" name="Google Shape;1044;p69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9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69"/>
          <p:cNvGrpSpPr/>
          <p:nvPr/>
        </p:nvGrpSpPr>
        <p:grpSpPr>
          <a:xfrm>
            <a:off x="1586860" y="1727721"/>
            <a:ext cx="578537" cy="539927"/>
            <a:chOff x="-24709100" y="3888875"/>
            <a:chExt cx="243400" cy="296175"/>
          </a:xfrm>
        </p:grpSpPr>
        <p:sp>
          <p:nvSpPr>
            <p:cNvPr id="1054" name="Google Shape;1054;p69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69"/>
          <p:cNvGrpSpPr/>
          <p:nvPr/>
        </p:nvGrpSpPr>
        <p:grpSpPr>
          <a:xfrm>
            <a:off x="4168783" y="1755385"/>
            <a:ext cx="578521" cy="539911"/>
            <a:chOff x="-23615075" y="3148525"/>
            <a:chExt cx="295375" cy="296150"/>
          </a:xfrm>
        </p:grpSpPr>
        <p:sp>
          <p:nvSpPr>
            <p:cNvPr id="1058" name="Google Shape;1058;p69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98D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69"/>
          <p:cNvSpPr txBox="1"/>
          <p:nvPr/>
        </p:nvSpPr>
        <p:spPr>
          <a:xfrm>
            <a:off x="592875" y="3197438"/>
            <a:ext cx="25665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Automated segmentation of brain cancer lesions provides pixel-level accuracy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0"/>
          <p:cNvSpPr txBox="1"/>
          <p:nvPr/>
        </p:nvSpPr>
        <p:spPr>
          <a:xfrm>
            <a:off x="0" y="0"/>
            <a:ext cx="5386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F2328"/>
                </a:solidFill>
              </a:rPr>
              <a:t>Dataset structure</a:t>
            </a:r>
            <a:endParaRPr sz="2400" b="1">
              <a:solidFill>
                <a:srgbClr val="1F2328"/>
              </a:solidFill>
            </a:endParaRPr>
          </a:p>
        </p:txBody>
      </p:sp>
      <p:sp>
        <p:nvSpPr>
          <p:cNvPr id="1069" name="Google Shape;1069;p70"/>
          <p:cNvSpPr txBox="1"/>
          <p:nvPr/>
        </p:nvSpPr>
        <p:spPr>
          <a:xfrm>
            <a:off x="173152" y="2362261"/>
            <a:ext cx="3419700" cy="27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</a:rPr>
              <a:t>Modalities</a:t>
            </a:r>
            <a:r>
              <a:rPr lang="ru" sz="800">
                <a:solidFill>
                  <a:schemeClr val="dk1"/>
                </a:solidFill>
              </a:rPr>
              <a:t> are different types of MRI scans, each providing unique information about brain tissue. They are passed to the model as </a:t>
            </a:r>
            <a:r>
              <a:rPr lang="ru" sz="800" b="1">
                <a:solidFill>
                  <a:schemeClr val="dk1"/>
                </a:solidFill>
              </a:rPr>
              <a:t>input channels</a:t>
            </a:r>
            <a:r>
              <a:rPr lang="ru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marL="254000" lvl="0" indent="-1778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 b="1">
                <a:solidFill>
                  <a:schemeClr val="dk1"/>
                </a:solidFill>
              </a:rPr>
              <a:t>FLAIR</a:t>
            </a:r>
            <a:r>
              <a:rPr lang="ru" sz="800">
                <a:solidFill>
                  <a:schemeClr val="dk1"/>
                </a:solidFill>
              </a:rPr>
              <a:t> – highlights edema</a:t>
            </a:r>
            <a:endParaRPr sz="800">
              <a:solidFill>
                <a:schemeClr val="dk1"/>
              </a:solidFill>
            </a:endParaRPr>
          </a:p>
          <a:p>
            <a:pPr marL="2540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 b="1">
                <a:solidFill>
                  <a:schemeClr val="dk1"/>
                </a:solidFill>
              </a:rPr>
              <a:t>T1CE</a:t>
            </a:r>
            <a:r>
              <a:rPr lang="ru" sz="800">
                <a:solidFill>
                  <a:schemeClr val="dk1"/>
                </a:solidFill>
              </a:rPr>
              <a:t> – shows contrast-enhancing tumor regions</a:t>
            </a:r>
            <a:endParaRPr sz="800">
              <a:solidFill>
                <a:schemeClr val="dk1"/>
              </a:solidFill>
            </a:endParaRPr>
          </a:p>
          <a:p>
            <a:pPr marL="2540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 b="1">
                <a:solidFill>
                  <a:schemeClr val="dk1"/>
                </a:solidFill>
              </a:rPr>
              <a:t>T1</a:t>
            </a:r>
            <a:r>
              <a:rPr lang="ru" sz="800">
                <a:solidFill>
                  <a:schemeClr val="dk1"/>
                </a:solidFill>
              </a:rPr>
              <a:t> – provides anatomical context</a:t>
            </a:r>
            <a:endParaRPr sz="800">
              <a:solidFill>
                <a:schemeClr val="dk1"/>
              </a:solidFill>
            </a:endParaRPr>
          </a:p>
          <a:p>
            <a:pPr marL="2540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ru" sz="800" b="1">
                <a:solidFill>
                  <a:schemeClr val="dk1"/>
                </a:solidFill>
              </a:rPr>
              <a:t>T2</a:t>
            </a:r>
            <a:r>
              <a:rPr lang="ru" sz="800">
                <a:solidFill>
                  <a:schemeClr val="dk1"/>
                </a:solidFill>
              </a:rPr>
              <a:t> – captures fluid and lesion spread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  Input/Output Shapes:</a:t>
            </a:r>
            <a:endParaRPr sz="1100" b="1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Input: </a:t>
            </a: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 × H × W</a:t>
            </a:r>
            <a:r>
              <a:rPr lang="ru" sz="1100">
                <a:solidFill>
                  <a:schemeClr val="dk1"/>
                </a:solidFill>
              </a:rPr>
              <a:t> (modalities as channels)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Output: </a:t>
            </a: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 × H × W</a:t>
            </a:r>
            <a:r>
              <a:rPr lang="ru" sz="1100">
                <a:solidFill>
                  <a:schemeClr val="dk1"/>
                </a:solidFill>
              </a:rPr>
              <a:t> (one-hot encoded segmentation for 4 classes)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70" name="Google Shape;10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50" y="537384"/>
            <a:ext cx="3007265" cy="416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8" y="487941"/>
            <a:ext cx="3390777" cy="20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0"/>
          <p:cNvSpPr txBox="1"/>
          <p:nvPr/>
        </p:nvSpPr>
        <p:spPr>
          <a:xfrm>
            <a:off x="3504516" y="537384"/>
            <a:ext cx="25104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Dataset Structure (Per Case):</a:t>
            </a:r>
            <a:br>
              <a:rPr lang="ru" sz="1100" b="1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 Each patient case includes 4 imaging modalities and 1 segmentation label:</a:t>
            </a: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t1.nii</a:t>
            </a:r>
            <a:r>
              <a:rPr lang="ru" sz="1100">
                <a:solidFill>
                  <a:schemeClr val="dk1"/>
                </a:solidFill>
              </a:rPr>
              <a:t> – T1-weighted MRI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t1ce.nii</a:t>
            </a:r>
            <a:r>
              <a:rPr lang="ru" sz="1100">
                <a:solidFill>
                  <a:schemeClr val="dk1"/>
                </a:solidFill>
              </a:rPr>
              <a:t> – T1 with contrast enhancement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t2.nii</a:t>
            </a:r>
            <a:r>
              <a:rPr lang="ru" sz="1100">
                <a:solidFill>
                  <a:schemeClr val="dk1"/>
                </a:solidFill>
              </a:rPr>
              <a:t> – T2-weighted MRI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flair.nii</a:t>
            </a:r>
            <a:r>
              <a:rPr lang="ru" sz="1100">
                <a:solidFill>
                  <a:schemeClr val="dk1"/>
                </a:solidFill>
              </a:rPr>
              <a:t> – FLAIR modality</a:t>
            </a:r>
            <a:br>
              <a:rPr lang="ru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seg.nii</a:t>
            </a:r>
            <a:r>
              <a:rPr lang="ru" sz="1100">
                <a:solidFill>
                  <a:schemeClr val="dk1"/>
                </a:solidFill>
              </a:rPr>
              <a:t> – Ground truth segmentation mask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1"/>
          <p:cNvSpPr txBox="1">
            <a:spLocks noGrp="1"/>
          </p:cNvSpPr>
          <p:nvPr>
            <p:ph type="title"/>
          </p:nvPr>
        </p:nvSpPr>
        <p:spPr>
          <a:xfrm>
            <a:off x="261647" y="188376"/>
            <a:ext cx="8572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2300">
                <a:solidFill>
                  <a:srgbClr val="202124"/>
                </a:solidFill>
                <a:highlight>
                  <a:srgbClr val="FFFFFF"/>
                </a:highlight>
              </a:rPr>
              <a:t>METRICS</a:t>
            </a:r>
            <a:endParaRPr sz="2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20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079" name="Google Shape;1079;p71"/>
          <p:cNvSpPr txBox="1"/>
          <p:nvPr/>
        </p:nvSpPr>
        <p:spPr>
          <a:xfrm>
            <a:off x="811370" y="3633953"/>
            <a:ext cx="26010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</a:rPr>
              <a:t>Dice WT</a:t>
            </a:r>
            <a:r>
              <a:rPr lang="ru" sz="1000">
                <a:solidFill>
                  <a:schemeClr val="dk1"/>
                </a:solidFill>
              </a:rPr>
              <a:t>: Measures overlap for the entire tumor (labels 1, 2, 4 combined).</a:t>
            </a:r>
            <a:endParaRPr sz="1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</a:rPr>
              <a:t>Dice TC</a:t>
            </a:r>
            <a:r>
              <a:rPr lang="ru" sz="1000">
                <a:solidFill>
                  <a:schemeClr val="dk1"/>
                </a:solidFill>
              </a:rPr>
              <a:t>: Measures overlap for the tumor core (labels 1, 4 combined).</a:t>
            </a:r>
            <a:endParaRPr sz="10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</a:rPr>
              <a:t>Dice ET</a:t>
            </a:r>
            <a:r>
              <a:rPr lang="ru" sz="1000">
                <a:solidFill>
                  <a:schemeClr val="dk1"/>
                </a:solidFill>
              </a:rPr>
              <a:t>: Measures overlap for the enhancing tumor (label 4 only).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80" name="Google Shape;10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152" y="18873"/>
            <a:ext cx="3965639" cy="236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1"/>
          <p:cNvPicPr preferRelativeResize="0"/>
          <p:nvPr/>
        </p:nvPicPr>
        <p:blipFill>
          <a:blip r:embed="rId4">
            <a:alphaModFix/>
          </a:blip>
          <a:srcRect t="-1" b="4242"/>
          <a:stretch/>
        </p:blipFill>
        <p:spPr>
          <a:xfrm>
            <a:off x="4905914" y="2478889"/>
            <a:ext cx="2418272" cy="2476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1"/>
          <p:cNvSpPr txBox="1"/>
          <p:nvPr/>
        </p:nvSpPr>
        <p:spPr>
          <a:xfrm>
            <a:off x="7425169" y="2991361"/>
            <a:ext cx="1687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(i) Location of the tumor in the brain, (ii) Whole brain tumor (WT), (iii) Edema around the tumor (PE), (iv) Tumor enhancement (ET), and (v) Tumor core (TC)</a:t>
            </a:r>
            <a:endParaRPr sz="800"/>
          </a:p>
        </p:txBody>
      </p:sp>
      <p:pic>
        <p:nvPicPr>
          <p:cNvPr id="1083" name="Google Shape;108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26" y="688760"/>
            <a:ext cx="2636746" cy="10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945" y="2399675"/>
            <a:ext cx="3148725" cy="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1"/>
          <p:cNvSpPr txBox="1"/>
          <p:nvPr/>
        </p:nvSpPr>
        <p:spPr>
          <a:xfrm>
            <a:off x="126225" y="3007500"/>
            <a:ext cx="468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TP — True Positives, FP — False Positives, FN — False Negatives.</a:t>
            </a:r>
            <a:endParaRPr sz="1000"/>
          </a:p>
        </p:txBody>
      </p:sp>
      <p:sp>
        <p:nvSpPr>
          <p:cNvPr id="1086" name="Google Shape;1086;p71"/>
          <p:cNvSpPr txBox="1"/>
          <p:nvPr/>
        </p:nvSpPr>
        <p:spPr>
          <a:xfrm>
            <a:off x="254525" y="1797300"/>
            <a:ext cx="468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A - predicted mask, B - groundtrue mask, </a:t>
            </a:r>
            <a:endParaRPr sz="1000"/>
          </a:p>
        </p:txBody>
      </p:sp>
      <p:pic>
        <p:nvPicPr>
          <p:cNvPr id="1087" name="Google Shape;108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650" y="2047672"/>
            <a:ext cx="550925" cy="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1"/>
          <p:cNvSpPr txBox="1"/>
          <p:nvPr/>
        </p:nvSpPr>
        <p:spPr>
          <a:xfrm>
            <a:off x="882575" y="1987788"/>
            <a:ext cx="468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the number of pixels in the intersection</a:t>
            </a:r>
            <a:endParaRPr sz="1000"/>
          </a:p>
        </p:txBody>
      </p:sp>
      <p:pic>
        <p:nvPicPr>
          <p:cNvPr id="1089" name="Google Shape;108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126" y="2259151"/>
            <a:ext cx="273688" cy="2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25" y="2269577"/>
            <a:ext cx="220552" cy="19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1"/>
          <p:cNvSpPr txBox="1"/>
          <p:nvPr/>
        </p:nvSpPr>
        <p:spPr>
          <a:xfrm>
            <a:off x="811725" y="2199275"/>
            <a:ext cx="468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the total number of pixels in each mask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2"/>
          <p:cNvSpPr txBox="1">
            <a:spLocks noGrp="1"/>
          </p:cNvSpPr>
          <p:nvPr>
            <p:ph type="title"/>
          </p:nvPr>
        </p:nvSpPr>
        <p:spPr>
          <a:xfrm>
            <a:off x="285750" y="9841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2D UNet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600">
              <a:solidFill>
                <a:srgbClr val="1F2328"/>
              </a:solidFill>
            </a:endParaRPr>
          </a:p>
        </p:txBody>
      </p:sp>
      <p:sp>
        <p:nvSpPr>
          <p:cNvPr id="1098" name="Google Shape;1098;p72"/>
          <p:cNvSpPr txBox="1">
            <a:spLocks noGrp="1"/>
          </p:cNvSpPr>
          <p:nvPr>
            <p:ph type="sldNum" idx="12"/>
          </p:nvPr>
        </p:nvSpPr>
        <p:spPr>
          <a:xfrm>
            <a:off x="160734" y="2681676"/>
            <a:ext cx="313500" cy="90900"/>
          </a:xfrm>
          <a:prstGeom prst="rect">
            <a:avLst/>
          </a:prstGeom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3929075" y="98400"/>
            <a:ext cx="52149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Model: 2D U-Net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Spatial Dimensions: 2D.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Output Channels: 4.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Input Channels: 4 (T1, T1ce, T2,FLAIR)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Output Channels: 4 (Segmentation classes: Background, NCR-NET, ED, ET) 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Feature Channels: [64, 128, 256, 512, 1024] (encoder) &amp; [512, 256, 128, 64] (decoder)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Downsampling via MaxPool, upsampling via ConvTranspose2d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Each block uses </a:t>
            </a:r>
            <a:r>
              <a:rPr lang="ru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Conv2d → BatchNorm → ReLU</a:t>
            </a:r>
            <a:r>
              <a:rPr lang="ru" sz="1100">
                <a:solidFill>
                  <a:schemeClr val="lt1"/>
                </a:solidFill>
              </a:rPr>
              <a:t> ×2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Data preprocessing: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Middle slice calculation: volume_slices // 2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Range: middle_slice ± (slices_per_volume // 2)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Slices per volume: 16 (slices_per_volume)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Loss Function: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 b="1">
                <a:solidFill>
                  <a:schemeClr val="lt1"/>
                </a:solidFill>
              </a:rPr>
              <a:t>Categorical Dice Loss</a:t>
            </a:r>
            <a:r>
              <a:rPr lang="ru" sz="1100">
                <a:solidFill>
                  <a:schemeClr val="lt1"/>
                </a:solidFill>
              </a:rPr>
              <a:t> = CrossEntropy + Dice Loss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One-hot encoded targets used for Dice computation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Training Setup: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Optimizer: Adam, </a:t>
            </a:r>
            <a:r>
              <a:rPr lang="ru" sz="1100">
                <a:solidFill>
                  <a:schemeClr val="dk1"/>
                </a:solidFill>
              </a:rPr>
              <a:t>LR</a:t>
            </a:r>
            <a:r>
              <a:rPr lang="ru" sz="1100">
                <a:solidFill>
                  <a:schemeClr val="lt1"/>
                </a:solidFill>
              </a:rPr>
              <a:t> = 5e-5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Warmup Scheduler: LinearLR for 5 epochs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Main Scheduler: ReduceLROnPlateau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Evaluation Metrics: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Mean Dice Coefficient across all classes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Per-class Dice scores (NCR-NET, ED, ET)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Combined loss (CE + Dice)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" y="472475"/>
            <a:ext cx="3832173" cy="47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3"/>
          <p:cNvSpPr txBox="1">
            <a:spLocks noGrp="1"/>
          </p:cNvSpPr>
          <p:nvPr>
            <p:ph type="title"/>
          </p:nvPr>
        </p:nvSpPr>
        <p:spPr>
          <a:xfrm>
            <a:off x="160734" y="99183"/>
            <a:ext cx="48219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2D UNet Segmentation Results</a:t>
            </a:r>
            <a:endParaRPr sz="23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marR="127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 b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 b="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200"/>
              </a:spcAft>
              <a:buClr>
                <a:schemeClr val="dk1"/>
              </a:buClr>
              <a:buSzPts val="600"/>
              <a:buFont typeface="Arial"/>
              <a:buNone/>
            </a:pPr>
            <a:endParaRPr sz="2300"/>
          </a:p>
        </p:txBody>
      </p:sp>
      <p:pic>
        <p:nvPicPr>
          <p:cNvPr id="1107" name="Google Shape;11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6"/>
            <a:ext cx="9144000" cy="363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4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3D UNet (common)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F2328"/>
                </a:solidFill>
              </a:rPr>
              <a:t> </a:t>
            </a:r>
            <a:endParaRPr sz="1600">
              <a:solidFill>
                <a:srgbClr val="1F2328"/>
              </a:solidFill>
            </a:endParaRPr>
          </a:p>
        </p:txBody>
      </p:sp>
      <p:sp>
        <p:nvSpPr>
          <p:cNvPr id="1114" name="Google Shape;1114;p74"/>
          <p:cNvSpPr txBox="1">
            <a:spLocks noGrp="1"/>
          </p:cNvSpPr>
          <p:nvPr>
            <p:ph type="sldNum" idx="12"/>
          </p:nvPr>
        </p:nvSpPr>
        <p:spPr>
          <a:xfrm>
            <a:off x="160734" y="2681676"/>
            <a:ext cx="313500" cy="90900"/>
          </a:xfrm>
          <a:prstGeom prst="rect">
            <a:avLst/>
          </a:prstGeom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115" name="Google Shape;1115;p74"/>
          <p:cNvSpPr txBox="1"/>
          <p:nvPr/>
        </p:nvSpPr>
        <p:spPr>
          <a:xfrm>
            <a:off x="4439166" y="496786"/>
            <a:ext cx="42354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Model: 3D U-Net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Spatial Dimensions: 3D.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Input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Output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Feature Channels: (64, 128, 256, 512).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Strides: (2, 2, 2).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Residual Blocks: 2.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Dropout Rate: 0.6.</a:t>
            </a: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Loss Function: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 b="1">
                <a:solidFill>
                  <a:schemeClr val="lt1"/>
                </a:solidFill>
              </a:rPr>
              <a:t>Categorical Dice Loss</a:t>
            </a:r>
            <a:r>
              <a:rPr lang="ru" sz="1100">
                <a:solidFill>
                  <a:schemeClr val="lt1"/>
                </a:solidFill>
              </a:rPr>
              <a:t> = CrossEntropy + Dice Loss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One-hot encoded targets used for Dice computation</a:t>
            </a: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Training Setup: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Optimizer: Adam, LR=1e-4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LR Scheduler: ReduceLROnPlateau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Early Stopping: patience=5 epochs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Evaluation metric: Mean Dice Coefficient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16" name="Google Shape;1116;p74" title="loss_cur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663"/>
            <a:ext cx="3929075" cy="196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4" title="dice_sco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0325" y="878775"/>
            <a:ext cx="4089400" cy="20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5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3D UNet (common)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1F2328"/>
                </a:solidFill>
              </a:rPr>
              <a:t> </a:t>
            </a:r>
            <a:endParaRPr sz="1600">
              <a:solidFill>
                <a:srgbClr val="1F232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1F2328"/>
              </a:solidFill>
            </a:endParaRPr>
          </a:p>
        </p:txBody>
      </p:sp>
      <p:pic>
        <p:nvPicPr>
          <p:cNvPr id="1124" name="Google Shape;1124;p75" title="patient_369_slic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8040"/>
            <a:ext cx="5956230" cy="200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5" title="patient_369_3d_p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300" y="33850"/>
            <a:ext cx="3086100" cy="315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5" title="patient_369_3d_tru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250" y="33815"/>
            <a:ext cx="3040050" cy="31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6"/>
          <p:cNvSpPr txBox="1">
            <a:spLocks noGrp="1"/>
          </p:cNvSpPr>
          <p:nvPr>
            <p:ph type="title"/>
          </p:nvPr>
        </p:nvSpPr>
        <p:spPr>
          <a:xfrm>
            <a:off x="285750" y="133462"/>
            <a:ext cx="8572500" cy="723900"/>
          </a:xfrm>
          <a:prstGeom prst="rect">
            <a:avLst/>
          </a:prstGeom>
        </p:spPr>
        <p:txBody>
          <a:bodyPr spcFirstLastPara="1" wrap="square" lIns="51425" tIns="25700" rIns="51425" bIns="2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1F2328"/>
                </a:solidFill>
              </a:rPr>
              <a:t>3D UNet (enhanced)</a:t>
            </a:r>
            <a:endParaRPr sz="1600">
              <a:solidFill>
                <a:srgbClr val="1F2328"/>
              </a:solidFill>
            </a:endParaRPr>
          </a:p>
        </p:txBody>
      </p:sp>
      <p:sp>
        <p:nvSpPr>
          <p:cNvPr id="1133" name="Google Shape;1133;p76"/>
          <p:cNvSpPr txBox="1">
            <a:spLocks noGrp="1"/>
          </p:cNvSpPr>
          <p:nvPr>
            <p:ph type="sldNum" idx="12"/>
          </p:nvPr>
        </p:nvSpPr>
        <p:spPr>
          <a:xfrm>
            <a:off x="160734" y="2681676"/>
            <a:ext cx="313500" cy="90900"/>
          </a:xfrm>
          <a:prstGeom prst="rect">
            <a:avLst/>
          </a:prstGeom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134" name="Google Shape;1134;p76"/>
          <p:cNvSpPr txBox="1"/>
          <p:nvPr/>
        </p:nvSpPr>
        <p:spPr>
          <a:xfrm>
            <a:off x="4439166" y="496786"/>
            <a:ext cx="42354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Model: 3D U-Net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Spatial Dimensions: 3D.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Input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Output Channels: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Feature Channels: (128, 256, 512, 1024).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Strides: (2, 2, 2).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Residual Blocks: 4.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Dropout Rate: 0.9.</a:t>
            </a: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Loss Function: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 b="1">
                <a:solidFill>
                  <a:schemeClr val="lt1"/>
                </a:solidFill>
              </a:rPr>
              <a:t>Categorical Dice Loss</a:t>
            </a:r>
            <a:r>
              <a:rPr lang="ru" sz="1100">
                <a:solidFill>
                  <a:schemeClr val="lt1"/>
                </a:solidFill>
              </a:rPr>
              <a:t> = CrossEntropy + Dice Loss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One-hot encoded targets used for Dice computation</a:t>
            </a:r>
            <a:br>
              <a:rPr lang="ru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lt1"/>
                </a:solidFill>
              </a:rPr>
              <a:t>Training Setup:</a:t>
            </a:r>
            <a:endParaRPr sz="1100" b="1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Optimizer: Adam, LR=1e-4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LR Scheduler: ReduceLROnPlateau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Early Stopping: patience=10 epochs</a:t>
            </a:r>
            <a:endParaRPr sz="1100">
              <a:solidFill>
                <a:schemeClr val="lt1"/>
              </a:solidFill>
            </a:endParaRPr>
          </a:p>
          <a:p>
            <a:pPr marL="2540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1100"/>
              <a:buChar char="●"/>
            </a:pPr>
            <a:r>
              <a:rPr lang="ru" sz="1100">
                <a:solidFill>
                  <a:schemeClr val="lt1"/>
                </a:solidFill>
              </a:rPr>
              <a:t>Evaluation metric: Mean Dice Coefficient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35" name="Google Shape;1135;p76" title="dice_sco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" y="866526"/>
            <a:ext cx="3942584" cy="21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76" title="loss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6" y="3066022"/>
            <a:ext cx="3942574" cy="21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Microsoft Office PowerPoint</Application>
  <PresentationFormat>Экран (16:9)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Roboto Mono</vt:lpstr>
      <vt:lpstr>Noto Sans Symbols</vt:lpstr>
      <vt:lpstr>Georgia</vt:lpstr>
      <vt:lpstr>Simple Light</vt:lpstr>
      <vt:lpstr>Covers</vt:lpstr>
      <vt:lpstr>Slides</vt:lpstr>
      <vt:lpstr>MRI-Based Brain Tumor Segmentation </vt:lpstr>
      <vt:lpstr>Презентация PowerPoint</vt:lpstr>
      <vt:lpstr>Презентация PowerPoint</vt:lpstr>
      <vt:lpstr>METRICS </vt:lpstr>
      <vt:lpstr>2D UNet </vt:lpstr>
      <vt:lpstr>2D UNet Segmentation Results      </vt:lpstr>
      <vt:lpstr>3D UNet (common)  </vt:lpstr>
      <vt:lpstr>3D UNet (common)   </vt:lpstr>
      <vt:lpstr>3D UNet (enhanced)</vt:lpstr>
      <vt:lpstr>3D UNet (enhanced) </vt:lpstr>
      <vt:lpstr>SwinUNETR </vt:lpstr>
      <vt:lpstr>SwinUNETR </vt:lpstr>
      <vt:lpstr>SAM / MedSAM / SAM-Med3D</vt:lpstr>
      <vt:lpstr>Why we didn't use SAM / MedSAM / SAM-Med3D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Dmitrii Kornienko</dc:creator>
  <cp:lastModifiedBy>Dmitrii Kornienko</cp:lastModifiedBy>
  <cp:revision>1</cp:revision>
  <dcterms:modified xsi:type="dcterms:W3CDTF">2025-05-29T17:20:37Z</dcterms:modified>
</cp:coreProperties>
</file>